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D73C8-2A7C-4E40-9107-080A74C8BB85}"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tr-TR"/>
        </a:p>
      </dgm:t>
    </dgm:pt>
    <dgm:pt modelId="{5267F87C-2BCD-49E9-8A9C-5BD7565AA415}">
      <dgm:prSet/>
      <dgm:spPr/>
      <dgm:t>
        <a:bodyPr/>
        <a:lstStyle/>
        <a:p>
          <a:pPr rtl="0"/>
          <a:r>
            <a:rPr lang="tr-TR" b="1" dirty="0" smtClean="0"/>
            <a:t>Bulaşıcı hastalık ya da Enfeksiyon hastalıkları, herhangi </a:t>
          </a:r>
          <a:r>
            <a:rPr lang="tr-TR" dirty="0" smtClean="0"/>
            <a:t>bir</a:t>
          </a:r>
          <a:r>
            <a:rPr lang="tr-TR" b="1" dirty="0" smtClean="0"/>
            <a:t> yolla insana geçme </a:t>
          </a:r>
          <a:r>
            <a:rPr lang="tr-TR" dirty="0" smtClean="0"/>
            <a:t>özelliğindeki</a:t>
          </a:r>
          <a:r>
            <a:rPr lang="tr-TR" b="1" dirty="0" smtClean="0"/>
            <a:t> hastalık yapıcı mikropların </a:t>
          </a:r>
          <a:r>
            <a:rPr lang="tr-TR" dirty="0" smtClean="0"/>
            <a:t>veya</a:t>
          </a:r>
          <a:r>
            <a:rPr lang="tr-TR" b="1" dirty="0" smtClean="0"/>
            <a:t> </a:t>
          </a:r>
          <a:r>
            <a:rPr lang="tr-TR" dirty="0" smtClean="0"/>
            <a:t>parazitlerin</a:t>
          </a:r>
          <a:r>
            <a:rPr lang="tr-TR" b="1" dirty="0" smtClean="0"/>
            <a:t> vücuda girmesiyle ortaya çıkan hastalıklardır. Bulaşıcı hastalığa yakalanan kişilerin </a:t>
          </a:r>
          <a:r>
            <a:rPr lang="tr-TR" dirty="0" smtClean="0"/>
            <a:t>iyileşme</a:t>
          </a:r>
          <a:r>
            <a:rPr lang="tr-TR" b="1" dirty="0" smtClean="0"/>
            <a:t> çabalarının yanı sıra hastalığın yayılmasını önlemek için de dikkatli </a:t>
          </a:r>
          <a:r>
            <a:rPr lang="tr-TR" dirty="0" smtClean="0"/>
            <a:t>hareket</a:t>
          </a:r>
          <a:r>
            <a:rPr lang="tr-TR" b="1" dirty="0" smtClean="0"/>
            <a:t> etmesi çok önemlidir.</a:t>
          </a:r>
          <a:endParaRPr lang="tr-TR" dirty="0"/>
        </a:p>
      </dgm:t>
    </dgm:pt>
    <dgm:pt modelId="{AF25B250-7902-4666-976B-21FEE0E3D8E5}" type="parTrans" cxnId="{9EF37DB5-44A8-4F6F-BAAD-F9DB27B1A52D}">
      <dgm:prSet/>
      <dgm:spPr/>
      <dgm:t>
        <a:bodyPr/>
        <a:lstStyle/>
        <a:p>
          <a:endParaRPr lang="tr-TR"/>
        </a:p>
      </dgm:t>
    </dgm:pt>
    <dgm:pt modelId="{9E21D5CC-0AA4-4C26-82C1-2729DBEF9B60}" type="sibTrans" cxnId="{9EF37DB5-44A8-4F6F-BAAD-F9DB27B1A52D}">
      <dgm:prSet/>
      <dgm:spPr/>
      <dgm:t>
        <a:bodyPr/>
        <a:lstStyle/>
        <a:p>
          <a:endParaRPr lang="tr-TR"/>
        </a:p>
      </dgm:t>
    </dgm:pt>
    <dgm:pt modelId="{9F897631-3FC8-4A88-B2F0-D1049755CF48}" type="pres">
      <dgm:prSet presAssocID="{8BAD73C8-2A7C-4E40-9107-080A74C8BB85}" presName="Name0" presStyleCnt="0">
        <dgm:presLayoutVars>
          <dgm:dir/>
          <dgm:resizeHandles val="exact"/>
        </dgm:presLayoutVars>
      </dgm:prSet>
      <dgm:spPr/>
      <dgm:t>
        <a:bodyPr/>
        <a:lstStyle/>
        <a:p>
          <a:endParaRPr lang="tr-TR"/>
        </a:p>
      </dgm:t>
    </dgm:pt>
    <dgm:pt modelId="{D0B6512F-B0B2-4411-9752-F575CFFFDB5E}" type="pres">
      <dgm:prSet presAssocID="{5267F87C-2BCD-49E9-8A9C-5BD7565AA415}" presName="node" presStyleLbl="node1" presStyleIdx="0" presStyleCnt="1" custLinFactNeighborX="323" custLinFactNeighborY="-7378">
        <dgm:presLayoutVars>
          <dgm:bulletEnabled val="1"/>
        </dgm:presLayoutVars>
      </dgm:prSet>
      <dgm:spPr/>
      <dgm:t>
        <a:bodyPr/>
        <a:lstStyle/>
        <a:p>
          <a:endParaRPr lang="tr-TR"/>
        </a:p>
      </dgm:t>
    </dgm:pt>
  </dgm:ptLst>
  <dgm:cxnLst>
    <dgm:cxn modelId="{9EF37DB5-44A8-4F6F-BAAD-F9DB27B1A52D}" srcId="{8BAD73C8-2A7C-4E40-9107-080A74C8BB85}" destId="{5267F87C-2BCD-49E9-8A9C-5BD7565AA415}" srcOrd="0" destOrd="0" parTransId="{AF25B250-7902-4666-976B-21FEE0E3D8E5}" sibTransId="{9E21D5CC-0AA4-4C26-82C1-2729DBEF9B60}"/>
    <dgm:cxn modelId="{D5FCFE9F-DFB2-4900-9897-69C20DFBDE6D}" type="presOf" srcId="{8BAD73C8-2A7C-4E40-9107-080A74C8BB85}" destId="{9F897631-3FC8-4A88-B2F0-D1049755CF48}" srcOrd="0" destOrd="0" presId="urn:microsoft.com/office/officeart/2005/8/layout/process1"/>
    <dgm:cxn modelId="{F33A245B-CBD3-417E-BD10-D2AB32F8F74D}" type="presOf" srcId="{5267F87C-2BCD-49E9-8A9C-5BD7565AA415}" destId="{D0B6512F-B0B2-4411-9752-F575CFFFDB5E}" srcOrd="0" destOrd="0" presId="urn:microsoft.com/office/officeart/2005/8/layout/process1"/>
    <dgm:cxn modelId="{716C64EF-608E-43A0-80BB-D1E061CF1A28}" type="presParOf" srcId="{9F897631-3FC8-4A88-B2F0-D1049755CF48}" destId="{D0B6512F-B0B2-4411-9752-F575CFFFDB5E}"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10BA2C-E16D-487C-BB77-429807863571}"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tr-TR"/>
        </a:p>
      </dgm:t>
    </dgm:pt>
    <dgm:pt modelId="{003CC927-AD70-4F7E-9BC7-B6E7CEFE10F0}">
      <dgm:prSet/>
      <dgm:spPr/>
      <dgm:t>
        <a:bodyPr/>
        <a:lstStyle/>
        <a:p>
          <a:pPr rtl="0"/>
          <a:r>
            <a:rPr lang="tr-TR" smtClean="0"/>
            <a:t>Açıkta satılan ve temizliğinden emin olmadığınız yiyeceklerden uzak durulmalıdır.</a:t>
          </a:r>
          <a:endParaRPr lang="tr-TR"/>
        </a:p>
      </dgm:t>
    </dgm:pt>
    <dgm:pt modelId="{D0D7B07F-2D0F-427A-8BDB-B10EA7DDA468}" type="parTrans" cxnId="{590CB264-9923-4363-8B3C-93CAB0BD5870}">
      <dgm:prSet/>
      <dgm:spPr/>
      <dgm:t>
        <a:bodyPr/>
        <a:lstStyle/>
        <a:p>
          <a:endParaRPr lang="tr-TR"/>
        </a:p>
      </dgm:t>
    </dgm:pt>
    <dgm:pt modelId="{C2AD4D12-ADE8-4482-86C7-1FBF78704E4E}" type="sibTrans" cxnId="{590CB264-9923-4363-8B3C-93CAB0BD5870}">
      <dgm:prSet/>
      <dgm:spPr/>
      <dgm:t>
        <a:bodyPr/>
        <a:lstStyle/>
        <a:p>
          <a:endParaRPr lang="tr-TR"/>
        </a:p>
      </dgm:t>
    </dgm:pt>
    <dgm:pt modelId="{27E709FB-043E-4784-8DD2-5B24353FBAD9}">
      <dgm:prSet/>
      <dgm:spPr/>
      <dgm:t>
        <a:bodyPr/>
        <a:lstStyle/>
        <a:p>
          <a:pPr rtl="0"/>
          <a:r>
            <a:rPr lang="tr-TR" dirty="0" smtClean="0"/>
            <a:t>En önemlisi ise tüm hastalıklar ve bu güncel hastalık hakkında (virüs yayılımı ve akla takılanlar)   ilgili kuruluşlardan bilgi almalıdır. </a:t>
          </a:r>
          <a:endParaRPr lang="tr-TR" dirty="0"/>
        </a:p>
      </dgm:t>
    </dgm:pt>
    <dgm:pt modelId="{12844197-D7BE-4918-BB7E-E1CF4BBFFE6E}" type="parTrans" cxnId="{0DB95F80-FEA1-4220-94A3-076A7F8F7B24}">
      <dgm:prSet/>
      <dgm:spPr/>
      <dgm:t>
        <a:bodyPr/>
        <a:lstStyle/>
        <a:p>
          <a:endParaRPr lang="tr-TR"/>
        </a:p>
      </dgm:t>
    </dgm:pt>
    <dgm:pt modelId="{44886237-44AB-41CE-A7ED-2ECE81B9FB71}" type="sibTrans" cxnId="{0DB95F80-FEA1-4220-94A3-076A7F8F7B24}">
      <dgm:prSet/>
      <dgm:spPr/>
      <dgm:t>
        <a:bodyPr/>
        <a:lstStyle/>
        <a:p>
          <a:endParaRPr lang="tr-TR"/>
        </a:p>
      </dgm:t>
    </dgm:pt>
    <dgm:pt modelId="{07DEC08A-4CC1-41AD-96EF-C0F640E72410}">
      <dgm:prSet/>
      <dgm:spPr/>
      <dgm:t>
        <a:bodyPr/>
        <a:lstStyle/>
        <a:p>
          <a:pPr rtl="0"/>
          <a:r>
            <a:rPr lang="tr-TR" smtClean="0"/>
            <a:t>Başta kendi sağlığımız olmak üzere başkalarının da sağlığını korumanın en önemli aracı TEMİZLİK tir.</a:t>
          </a:r>
          <a:endParaRPr lang="tr-TR"/>
        </a:p>
      </dgm:t>
    </dgm:pt>
    <dgm:pt modelId="{C139957D-5B7A-451C-8D0E-A0D16B06762D}" type="parTrans" cxnId="{612B461B-0B7E-4D2A-98D2-261A7FCAC409}">
      <dgm:prSet/>
      <dgm:spPr/>
      <dgm:t>
        <a:bodyPr/>
        <a:lstStyle/>
        <a:p>
          <a:endParaRPr lang="tr-TR"/>
        </a:p>
      </dgm:t>
    </dgm:pt>
    <dgm:pt modelId="{0A769350-C4A6-4815-8724-E43735994F9B}" type="sibTrans" cxnId="{612B461B-0B7E-4D2A-98D2-261A7FCAC409}">
      <dgm:prSet/>
      <dgm:spPr/>
      <dgm:t>
        <a:bodyPr/>
        <a:lstStyle/>
        <a:p>
          <a:endParaRPr lang="tr-TR"/>
        </a:p>
      </dgm:t>
    </dgm:pt>
    <dgm:pt modelId="{5D8EE97A-BFDC-4854-8703-C90A658F1D97}" type="pres">
      <dgm:prSet presAssocID="{AE10BA2C-E16D-487C-BB77-429807863571}" presName="Name0" presStyleCnt="0">
        <dgm:presLayoutVars>
          <dgm:dir/>
          <dgm:animLvl val="lvl"/>
          <dgm:resizeHandles val="exact"/>
        </dgm:presLayoutVars>
      </dgm:prSet>
      <dgm:spPr/>
      <dgm:t>
        <a:bodyPr/>
        <a:lstStyle/>
        <a:p>
          <a:endParaRPr lang="tr-TR"/>
        </a:p>
      </dgm:t>
    </dgm:pt>
    <dgm:pt modelId="{D7084EEE-C0F9-422F-AD38-BDC318F8E030}" type="pres">
      <dgm:prSet presAssocID="{003CC927-AD70-4F7E-9BC7-B6E7CEFE10F0}" presName="composite" presStyleCnt="0"/>
      <dgm:spPr/>
    </dgm:pt>
    <dgm:pt modelId="{2EAE102F-24E0-4AC8-9C4D-491AB97135CF}" type="pres">
      <dgm:prSet presAssocID="{003CC927-AD70-4F7E-9BC7-B6E7CEFE10F0}" presName="parTx" presStyleLbl="alignNode1" presStyleIdx="0" presStyleCnt="3">
        <dgm:presLayoutVars>
          <dgm:chMax val="0"/>
          <dgm:chPref val="0"/>
          <dgm:bulletEnabled val="1"/>
        </dgm:presLayoutVars>
      </dgm:prSet>
      <dgm:spPr/>
      <dgm:t>
        <a:bodyPr/>
        <a:lstStyle/>
        <a:p>
          <a:endParaRPr lang="tr-TR"/>
        </a:p>
      </dgm:t>
    </dgm:pt>
    <dgm:pt modelId="{E07EF062-73AE-48C3-B221-9AAFAEB3F9A6}" type="pres">
      <dgm:prSet presAssocID="{003CC927-AD70-4F7E-9BC7-B6E7CEFE10F0}" presName="desTx" presStyleLbl="alignAccFollowNode1" presStyleIdx="0" presStyleCnt="3">
        <dgm:presLayoutVars>
          <dgm:bulletEnabled val="1"/>
        </dgm:presLayoutVars>
      </dgm:prSet>
      <dgm:spPr/>
    </dgm:pt>
    <dgm:pt modelId="{F33CC5E6-E62F-4EBD-8133-8B013364AA1D}" type="pres">
      <dgm:prSet presAssocID="{C2AD4D12-ADE8-4482-86C7-1FBF78704E4E}" presName="space" presStyleCnt="0"/>
      <dgm:spPr/>
    </dgm:pt>
    <dgm:pt modelId="{989F565F-6858-4D31-9D74-EBD77D7FF681}" type="pres">
      <dgm:prSet presAssocID="{27E709FB-043E-4784-8DD2-5B24353FBAD9}" presName="composite" presStyleCnt="0"/>
      <dgm:spPr/>
    </dgm:pt>
    <dgm:pt modelId="{6891EF1D-32E3-4D0F-A76E-47589DFE1568}" type="pres">
      <dgm:prSet presAssocID="{27E709FB-043E-4784-8DD2-5B24353FBAD9}" presName="parTx" presStyleLbl="alignNode1" presStyleIdx="1" presStyleCnt="3">
        <dgm:presLayoutVars>
          <dgm:chMax val="0"/>
          <dgm:chPref val="0"/>
          <dgm:bulletEnabled val="1"/>
        </dgm:presLayoutVars>
      </dgm:prSet>
      <dgm:spPr/>
      <dgm:t>
        <a:bodyPr/>
        <a:lstStyle/>
        <a:p>
          <a:endParaRPr lang="tr-TR"/>
        </a:p>
      </dgm:t>
    </dgm:pt>
    <dgm:pt modelId="{66443A33-BF8C-45D2-9638-3ACD6DF22EF0}" type="pres">
      <dgm:prSet presAssocID="{27E709FB-043E-4784-8DD2-5B24353FBAD9}" presName="desTx" presStyleLbl="alignAccFollowNode1" presStyleIdx="1" presStyleCnt="3">
        <dgm:presLayoutVars>
          <dgm:bulletEnabled val="1"/>
        </dgm:presLayoutVars>
      </dgm:prSet>
      <dgm:spPr/>
    </dgm:pt>
    <dgm:pt modelId="{0CD58BAF-FDB6-4931-B667-97C1186A46AA}" type="pres">
      <dgm:prSet presAssocID="{44886237-44AB-41CE-A7ED-2ECE81B9FB71}" presName="space" presStyleCnt="0"/>
      <dgm:spPr/>
    </dgm:pt>
    <dgm:pt modelId="{19BDF2F9-524C-4205-975E-116F3D4332D4}" type="pres">
      <dgm:prSet presAssocID="{07DEC08A-4CC1-41AD-96EF-C0F640E72410}" presName="composite" presStyleCnt="0"/>
      <dgm:spPr/>
    </dgm:pt>
    <dgm:pt modelId="{549FF743-F3F3-45B1-8C1A-CF24FD3FD874}" type="pres">
      <dgm:prSet presAssocID="{07DEC08A-4CC1-41AD-96EF-C0F640E72410}" presName="parTx" presStyleLbl="alignNode1" presStyleIdx="2" presStyleCnt="3">
        <dgm:presLayoutVars>
          <dgm:chMax val="0"/>
          <dgm:chPref val="0"/>
          <dgm:bulletEnabled val="1"/>
        </dgm:presLayoutVars>
      </dgm:prSet>
      <dgm:spPr/>
      <dgm:t>
        <a:bodyPr/>
        <a:lstStyle/>
        <a:p>
          <a:endParaRPr lang="tr-TR"/>
        </a:p>
      </dgm:t>
    </dgm:pt>
    <dgm:pt modelId="{EDA4A19E-06EC-46A7-AA59-17496FEA8C6E}" type="pres">
      <dgm:prSet presAssocID="{07DEC08A-4CC1-41AD-96EF-C0F640E72410}" presName="desTx" presStyleLbl="alignAccFollowNode1" presStyleIdx="2" presStyleCnt="3">
        <dgm:presLayoutVars>
          <dgm:bulletEnabled val="1"/>
        </dgm:presLayoutVars>
      </dgm:prSet>
      <dgm:spPr/>
    </dgm:pt>
  </dgm:ptLst>
  <dgm:cxnLst>
    <dgm:cxn modelId="{E14405EE-87E1-41FF-B6AC-37E60DA66D79}" type="presOf" srcId="{27E709FB-043E-4784-8DD2-5B24353FBAD9}" destId="{6891EF1D-32E3-4D0F-A76E-47589DFE1568}" srcOrd="0" destOrd="0" presId="urn:microsoft.com/office/officeart/2005/8/layout/hList1"/>
    <dgm:cxn modelId="{3E7FA5BB-ED98-4DC5-9459-B2248035C516}" type="presOf" srcId="{003CC927-AD70-4F7E-9BC7-B6E7CEFE10F0}" destId="{2EAE102F-24E0-4AC8-9C4D-491AB97135CF}" srcOrd="0" destOrd="0" presId="urn:microsoft.com/office/officeart/2005/8/layout/hList1"/>
    <dgm:cxn modelId="{CB2CE707-9056-44B9-9AE7-BAC87F0ED41B}" type="presOf" srcId="{07DEC08A-4CC1-41AD-96EF-C0F640E72410}" destId="{549FF743-F3F3-45B1-8C1A-CF24FD3FD874}" srcOrd="0" destOrd="0" presId="urn:microsoft.com/office/officeart/2005/8/layout/hList1"/>
    <dgm:cxn modelId="{590CB264-9923-4363-8B3C-93CAB0BD5870}" srcId="{AE10BA2C-E16D-487C-BB77-429807863571}" destId="{003CC927-AD70-4F7E-9BC7-B6E7CEFE10F0}" srcOrd="0" destOrd="0" parTransId="{D0D7B07F-2D0F-427A-8BDB-B10EA7DDA468}" sibTransId="{C2AD4D12-ADE8-4482-86C7-1FBF78704E4E}"/>
    <dgm:cxn modelId="{0DB95F80-FEA1-4220-94A3-076A7F8F7B24}" srcId="{AE10BA2C-E16D-487C-BB77-429807863571}" destId="{27E709FB-043E-4784-8DD2-5B24353FBAD9}" srcOrd="1" destOrd="0" parTransId="{12844197-D7BE-4918-BB7E-E1CF4BBFFE6E}" sibTransId="{44886237-44AB-41CE-A7ED-2ECE81B9FB71}"/>
    <dgm:cxn modelId="{612B461B-0B7E-4D2A-98D2-261A7FCAC409}" srcId="{AE10BA2C-E16D-487C-BB77-429807863571}" destId="{07DEC08A-4CC1-41AD-96EF-C0F640E72410}" srcOrd="2" destOrd="0" parTransId="{C139957D-5B7A-451C-8D0E-A0D16B06762D}" sibTransId="{0A769350-C4A6-4815-8724-E43735994F9B}"/>
    <dgm:cxn modelId="{372B3AA9-F47A-41A2-884F-99F0997A47B9}" type="presOf" srcId="{AE10BA2C-E16D-487C-BB77-429807863571}" destId="{5D8EE97A-BFDC-4854-8703-C90A658F1D97}" srcOrd="0" destOrd="0" presId="urn:microsoft.com/office/officeart/2005/8/layout/hList1"/>
    <dgm:cxn modelId="{B2AE8F41-3CA4-4035-B549-AF7F0133A63A}" type="presParOf" srcId="{5D8EE97A-BFDC-4854-8703-C90A658F1D97}" destId="{D7084EEE-C0F9-422F-AD38-BDC318F8E030}" srcOrd="0" destOrd="0" presId="urn:microsoft.com/office/officeart/2005/8/layout/hList1"/>
    <dgm:cxn modelId="{F20D16B8-0D3A-4FE6-8985-B78080645EF3}" type="presParOf" srcId="{D7084EEE-C0F9-422F-AD38-BDC318F8E030}" destId="{2EAE102F-24E0-4AC8-9C4D-491AB97135CF}" srcOrd="0" destOrd="0" presId="urn:microsoft.com/office/officeart/2005/8/layout/hList1"/>
    <dgm:cxn modelId="{7B989649-F0A6-4884-ADD7-B122392505EF}" type="presParOf" srcId="{D7084EEE-C0F9-422F-AD38-BDC318F8E030}" destId="{E07EF062-73AE-48C3-B221-9AAFAEB3F9A6}" srcOrd="1" destOrd="0" presId="urn:microsoft.com/office/officeart/2005/8/layout/hList1"/>
    <dgm:cxn modelId="{C0ED21C7-4EFB-4733-A7EE-3C692B87E12F}" type="presParOf" srcId="{5D8EE97A-BFDC-4854-8703-C90A658F1D97}" destId="{F33CC5E6-E62F-4EBD-8133-8B013364AA1D}" srcOrd="1" destOrd="0" presId="urn:microsoft.com/office/officeart/2005/8/layout/hList1"/>
    <dgm:cxn modelId="{C875B611-8438-4767-964E-4151BE498F97}" type="presParOf" srcId="{5D8EE97A-BFDC-4854-8703-C90A658F1D97}" destId="{989F565F-6858-4D31-9D74-EBD77D7FF681}" srcOrd="2" destOrd="0" presId="urn:microsoft.com/office/officeart/2005/8/layout/hList1"/>
    <dgm:cxn modelId="{B568C657-0BB9-4C44-9A48-40BC64C92EC5}" type="presParOf" srcId="{989F565F-6858-4D31-9D74-EBD77D7FF681}" destId="{6891EF1D-32E3-4D0F-A76E-47589DFE1568}" srcOrd="0" destOrd="0" presId="urn:microsoft.com/office/officeart/2005/8/layout/hList1"/>
    <dgm:cxn modelId="{E51FD73F-2056-4893-A93D-4D2575ADFFBB}" type="presParOf" srcId="{989F565F-6858-4D31-9D74-EBD77D7FF681}" destId="{66443A33-BF8C-45D2-9638-3ACD6DF22EF0}" srcOrd="1" destOrd="0" presId="urn:microsoft.com/office/officeart/2005/8/layout/hList1"/>
    <dgm:cxn modelId="{2A3E16A5-5241-403A-93AF-089AE6C3EE1F}" type="presParOf" srcId="{5D8EE97A-BFDC-4854-8703-C90A658F1D97}" destId="{0CD58BAF-FDB6-4931-B667-97C1186A46AA}" srcOrd="3" destOrd="0" presId="urn:microsoft.com/office/officeart/2005/8/layout/hList1"/>
    <dgm:cxn modelId="{55C47410-748E-43B9-A8BC-758D4065CD4F}" type="presParOf" srcId="{5D8EE97A-BFDC-4854-8703-C90A658F1D97}" destId="{19BDF2F9-524C-4205-975E-116F3D4332D4}" srcOrd="4" destOrd="0" presId="urn:microsoft.com/office/officeart/2005/8/layout/hList1"/>
    <dgm:cxn modelId="{D592EEE9-7C22-4418-B6AD-D08410A4FAE1}" type="presParOf" srcId="{19BDF2F9-524C-4205-975E-116F3D4332D4}" destId="{549FF743-F3F3-45B1-8C1A-CF24FD3FD874}" srcOrd="0" destOrd="0" presId="urn:microsoft.com/office/officeart/2005/8/layout/hList1"/>
    <dgm:cxn modelId="{FB1F1669-B0AE-4826-ABC3-51EB25686E82}" type="presParOf" srcId="{19BDF2F9-524C-4205-975E-116F3D4332D4}" destId="{EDA4A19E-06EC-46A7-AA59-17496FEA8C6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0A09E0-CE1B-4732-B832-B760D81AE7B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4381585E-2E5E-4714-9885-D9CAE30C756C}">
      <dgm:prSet/>
      <dgm:spPr/>
      <dgm:t>
        <a:bodyPr/>
        <a:lstStyle/>
        <a:p>
          <a:pPr rtl="0"/>
          <a:r>
            <a:rPr lang="tr-TR" dirty="0" smtClean="0"/>
            <a:t>Dinlediğiniz </a:t>
          </a:r>
          <a:r>
            <a:rPr lang="tr-TR" dirty="0" smtClean="0"/>
            <a:t>için teşekkürler… </a:t>
          </a:r>
          <a:endParaRPr lang="tr-TR" dirty="0"/>
        </a:p>
      </dgm:t>
    </dgm:pt>
    <dgm:pt modelId="{1485C898-434E-4CAF-B040-C66CCC88C7A5}" type="parTrans" cxnId="{B93E86AB-D5FB-4E50-A1EE-DD3277E1E906}">
      <dgm:prSet/>
      <dgm:spPr/>
      <dgm:t>
        <a:bodyPr/>
        <a:lstStyle/>
        <a:p>
          <a:endParaRPr lang="tr-TR"/>
        </a:p>
      </dgm:t>
    </dgm:pt>
    <dgm:pt modelId="{E322DF25-51E1-4D62-9449-1A566314E31B}" type="sibTrans" cxnId="{B93E86AB-D5FB-4E50-A1EE-DD3277E1E906}">
      <dgm:prSet/>
      <dgm:spPr/>
      <dgm:t>
        <a:bodyPr/>
        <a:lstStyle/>
        <a:p>
          <a:endParaRPr lang="tr-TR"/>
        </a:p>
      </dgm:t>
    </dgm:pt>
    <dgm:pt modelId="{44E66C20-67FF-41DB-93AF-E2D172AE9236}">
      <dgm:prSet/>
      <dgm:spPr/>
      <dgm:t>
        <a:bodyPr/>
        <a:lstStyle/>
        <a:p>
          <a:pPr rtl="0"/>
          <a:r>
            <a:rPr lang="tr-TR" smtClean="0"/>
            <a:t>Sağlıklı ve mutlu günler…</a:t>
          </a:r>
          <a:endParaRPr lang="tr-TR"/>
        </a:p>
      </dgm:t>
    </dgm:pt>
    <dgm:pt modelId="{3042B9C0-54E1-4B7D-86ED-D0C1E29185EE}" type="parTrans" cxnId="{2F0EC93E-921E-443E-BD9C-04B1790C93DA}">
      <dgm:prSet/>
      <dgm:spPr/>
      <dgm:t>
        <a:bodyPr/>
        <a:lstStyle/>
        <a:p>
          <a:endParaRPr lang="tr-TR"/>
        </a:p>
      </dgm:t>
    </dgm:pt>
    <dgm:pt modelId="{9B453FE0-A97E-40DC-B9EB-93402686545E}" type="sibTrans" cxnId="{2F0EC93E-921E-443E-BD9C-04B1790C93DA}">
      <dgm:prSet/>
      <dgm:spPr/>
      <dgm:t>
        <a:bodyPr/>
        <a:lstStyle/>
        <a:p>
          <a:endParaRPr lang="tr-TR"/>
        </a:p>
      </dgm:t>
    </dgm:pt>
    <dgm:pt modelId="{4957783B-8FE1-4D8F-953E-F105AF90861A}" type="pres">
      <dgm:prSet presAssocID="{8E0A09E0-CE1B-4732-B832-B760D81AE7B1}" presName="CompostProcess" presStyleCnt="0">
        <dgm:presLayoutVars>
          <dgm:dir/>
          <dgm:resizeHandles val="exact"/>
        </dgm:presLayoutVars>
      </dgm:prSet>
      <dgm:spPr/>
      <dgm:t>
        <a:bodyPr/>
        <a:lstStyle/>
        <a:p>
          <a:endParaRPr lang="tr-TR"/>
        </a:p>
      </dgm:t>
    </dgm:pt>
    <dgm:pt modelId="{8488D237-48A1-4207-91E8-4B52ED132D06}" type="pres">
      <dgm:prSet presAssocID="{8E0A09E0-CE1B-4732-B832-B760D81AE7B1}" presName="arrow" presStyleLbl="bgShp" presStyleIdx="0" presStyleCnt="1"/>
      <dgm:spPr/>
    </dgm:pt>
    <dgm:pt modelId="{9F274E48-F238-42C2-995F-C9B7D1E1C663}" type="pres">
      <dgm:prSet presAssocID="{8E0A09E0-CE1B-4732-B832-B760D81AE7B1}" presName="linearProcess" presStyleCnt="0"/>
      <dgm:spPr/>
    </dgm:pt>
    <dgm:pt modelId="{E4025902-8CA0-4C6D-A362-19E020935915}" type="pres">
      <dgm:prSet presAssocID="{4381585E-2E5E-4714-9885-D9CAE30C756C}" presName="textNode" presStyleLbl="node1" presStyleIdx="0" presStyleCnt="2">
        <dgm:presLayoutVars>
          <dgm:bulletEnabled val="1"/>
        </dgm:presLayoutVars>
      </dgm:prSet>
      <dgm:spPr/>
      <dgm:t>
        <a:bodyPr/>
        <a:lstStyle/>
        <a:p>
          <a:endParaRPr lang="tr-TR"/>
        </a:p>
      </dgm:t>
    </dgm:pt>
    <dgm:pt modelId="{5992634E-A183-47E6-B879-DB4F48187F47}" type="pres">
      <dgm:prSet presAssocID="{E322DF25-51E1-4D62-9449-1A566314E31B}" presName="sibTrans" presStyleCnt="0"/>
      <dgm:spPr/>
    </dgm:pt>
    <dgm:pt modelId="{602C55DD-1E8E-41F3-B176-FF5BCADD33B4}" type="pres">
      <dgm:prSet presAssocID="{44E66C20-67FF-41DB-93AF-E2D172AE9236}" presName="textNode" presStyleLbl="node1" presStyleIdx="1" presStyleCnt="2">
        <dgm:presLayoutVars>
          <dgm:bulletEnabled val="1"/>
        </dgm:presLayoutVars>
      </dgm:prSet>
      <dgm:spPr/>
      <dgm:t>
        <a:bodyPr/>
        <a:lstStyle/>
        <a:p>
          <a:endParaRPr lang="tr-TR"/>
        </a:p>
      </dgm:t>
    </dgm:pt>
  </dgm:ptLst>
  <dgm:cxnLst>
    <dgm:cxn modelId="{87B142E3-F024-4114-95B1-92B41CD81299}" type="presOf" srcId="{8E0A09E0-CE1B-4732-B832-B760D81AE7B1}" destId="{4957783B-8FE1-4D8F-953E-F105AF90861A}" srcOrd="0" destOrd="0" presId="urn:microsoft.com/office/officeart/2005/8/layout/hProcess9"/>
    <dgm:cxn modelId="{159F60C2-1F80-42CF-9304-E7E7DD40ED18}" type="presOf" srcId="{44E66C20-67FF-41DB-93AF-E2D172AE9236}" destId="{602C55DD-1E8E-41F3-B176-FF5BCADD33B4}" srcOrd="0" destOrd="0" presId="urn:microsoft.com/office/officeart/2005/8/layout/hProcess9"/>
    <dgm:cxn modelId="{B93E86AB-D5FB-4E50-A1EE-DD3277E1E906}" srcId="{8E0A09E0-CE1B-4732-B832-B760D81AE7B1}" destId="{4381585E-2E5E-4714-9885-D9CAE30C756C}" srcOrd="0" destOrd="0" parTransId="{1485C898-434E-4CAF-B040-C66CCC88C7A5}" sibTransId="{E322DF25-51E1-4D62-9449-1A566314E31B}"/>
    <dgm:cxn modelId="{2F0EC93E-921E-443E-BD9C-04B1790C93DA}" srcId="{8E0A09E0-CE1B-4732-B832-B760D81AE7B1}" destId="{44E66C20-67FF-41DB-93AF-E2D172AE9236}" srcOrd="1" destOrd="0" parTransId="{3042B9C0-54E1-4B7D-86ED-D0C1E29185EE}" sibTransId="{9B453FE0-A97E-40DC-B9EB-93402686545E}"/>
    <dgm:cxn modelId="{B3ABA730-9692-493E-A25B-8AC12E8D204B}" type="presOf" srcId="{4381585E-2E5E-4714-9885-D9CAE30C756C}" destId="{E4025902-8CA0-4C6D-A362-19E020935915}" srcOrd="0" destOrd="0" presId="urn:microsoft.com/office/officeart/2005/8/layout/hProcess9"/>
    <dgm:cxn modelId="{9FB1C228-52B0-4F23-85C0-105C8CDC5C29}" type="presParOf" srcId="{4957783B-8FE1-4D8F-953E-F105AF90861A}" destId="{8488D237-48A1-4207-91E8-4B52ED132D06}" srcOrd="0" destOrd="0" presId="urn:microsoft.com/office/officeart/2005/8/layout/hProcess9"/>
    <dgm:cxn modelId="{554E7EEE-ABAF-4926-8D30-7A3E3676A6FE}" type="presParOf" srcId="{4957783B-8FE1-4D8F-953E-F105AF90861A}" destId="{9F274E48-F238-42C2-995F-C9B7D1E1C663}" srcOrd="1" destOrd="0" presId="urn:microsoft.com/office/officeart/2005/8/layout/hProcess9"/>
    <dgm:cxn modelId="{7E7155DA-44CF-400D-9F33-3033B8A4CE4D}" type="presParOf" srcId="{9F274E48-F238-42C2-995F-C9B7D1E1C663}" destId="{E4025902-8CA0-4C6D-A362-19E020935915}" srcOrd="0" destOrd="0" presId="urn:microsoft.com/office/officeart/2005/8/layout/hProcess9"/>
    <dgm:cxn modelId="{8E76F8C4-7B9B-4E17-B431-A85AE4523734}" type="presParOf" srcId="{9F274E48-F238-42C2-995F-C9B7D1E1C663}" destId="{5992634E-A183-47E6-B879-DB4F48187F47}" srcOrd="1" destOrd="0" presId="urn:microsoft.com/office/officeart/2005/8/layout/hProcess9"/>
    <dgm:cxn modelId="{40A4A2FD-BD4B-41DC-8145-AB05A606C56C}" type="presParOf" srcId="{9F274E48-F238-42C2-995F-C9B7D1E1C663}" destId="{602C55DD-1E8E-41F3-B176-FF5BCADD33B4}"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31CA78-1E75-4834-9CBC-1EFD09DECC9A}"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tr-TR"/>
        </a:p>
      </dgm:t>
    </dgm:pt>
    <dgm:pt modelId="{DC22EBF7-11DA-40C7-AD2B-9F323D119464}">
      <dgm:prSet/>
      <dgm:spPr/>
      <dgm:t>
        <a:bodyPr/>
        <a:lstStyle/>
        <a:p>
          <a:pPr rtl="0"/>
          <a:r>
            <a:rPr lang="tr-TR" b="1" smtClean="0"/>
            <a:t>Hastalığı yapan organizmalar, virüsler, bakteriler,</a:t>
          </a:r>
          <a:r>
            <a:rPr lang="tr-TR" smtClean="0"/>
            <a:t> </a:t>
          </a:r>
          <a:r>
            <a:rPr lang="tr-TR" b="1" smtClean="0"/>
            <a:t>riketsialar, mantarlar olabilir. Bütün bulaşıcı hastalıklar bir veya birkaç yolla insana geçebilme özelliğindedir. İnsandan insana, hayvandan insana olduğu gibi, topraktan insana da bulaşma gerçekleşebilir.</a:t>
          </a:r>
          <a:endParaRPr lang="tr-TR"/>
        </a:p>
      </dgm:t>
    </dgm:pt>
    <dgm:pt modelId="{53A61002-2EE4-4AA6-907C-BC94AE67A68D}" type="parTrans" cxnId="{BBBE470E-BF51-4F08-BFE0-31FC453662A0}">
      <dgm:prSet/>
      <dgm:spPr/>
      <dgm:t>
        <a:bodyPr/>
        <a:lstStyle/>
        <a:p>
          <a:endParaRPr lang="tr-TR"/>
        </a:p>
      </dgm:t>
    </dgm:pt>
    <dgm:pt modelId="{35A6622E-7391-4549-9E4A-CAA8F1FF4D81}" type="sibTrans" cxnId="{BBBE470E-BF51-4F08-BFE0-31FC453662A0}">
      <dgm:prSet/>
      <dgm:spPr/>
      <dgm:t>
        <a:bodyPr/>
        <a:lstStyle/>
        <a:p>
          <a:endParaRPr lang="tr-TR"/>
        </a:p>
      </dgm:t>
    </dgm:pt>
    <dgm:pt modelId="{D3EB40BE-053F-44B5-976E-F1FF099B0EB8}" type="pres">
      <dgm:prSet presAssocID="{D731CA78-1E75-4834-9CBC-1EFD09DECC9A}" presName="Name0" presStyleCnt="0">
        <dgm:presLayoutVars>
          <dgm:dir/>
          <dgm:resizeHandles val="exact"/>
        </dgm:presLayoutVars>
      </dgm:prSet>
      <dgm:spPr/>
      <dgm:t>
        <a:bodyPr/>
        <a:lstStyle/>
        <a:p>
          <a:endParaRPr lang="tr-TR"/>
        </a:p>
      </dgm:t>
    </dgm:pt>
    <dgm:pt modelId="{2D52CE64-70CE-4638-B442-16CFD0B9F258}" type="pres">
      <dgm:prSet presAssocID="{D731CA78-1E75-4834-9CBC-1EFD09DECC9A}" presName="fgShape" presStyleLbl="fgShp" presStyleIdx="0" presStyleCnt="1"/>
      <dgm:spPr/>
    </dgm:pt>
    <dgm:pt modelId="{FE3CA1A8-3CBA-473D-9940-649143D240A0}" type="pres">
      <dgm:prSet presAssocID="{D731CA78-1E75-4834-9CBC-1EFD09DECC9A}" presName="linComp" presStyleCnt="0"/>
      <dgm:spPr/>
    </dgm:pt>
    <dgm:pt modelId="{960F9887-988C-4F70-859D-2F828C418B8A}" type="pres">
      <dgm:prSet presAssocID="{DC22EBF7-11DA-40C7-AD2B-9F323D119464}" presName="compNode" presStyleCnt="0"/>
      <dgm:spPr/>
    </dgm:pt>
    <dgm:pt modelId="{18FA5616-7359-4A47-8B2C-14E2A5C95712}" type="pres">
      <dgm:prSet presAssocID="{DC22EBF7-11DA-40C7-AD2B-9F323D119464}" presName="bkgdShape" presStyleLbl="node1" presStyleIdx="0" presStyleCnt="1"/>
      <dgm:spPr/>
      <dgm:t>
        <a:bodyPr/>
        <a:lstStyle/>
        <a:p>
          <a:endParaRPr lang="tr-TR"/>
        </a:p>
      </dgm:t>
    </dgm:pt>
    <dgm:pt modelId="{8C669B28-B59D-4AE7-9BF4-9C968E924896}" type="pres">
      <dgm:prSet presAssocID="{DC22EBF7-11DA-40C7-AD2B-9F323D119464}" presName="nodeTx" presStyleLbl="node1" presStyleIdx="0" presStyleCnt="1">
        <dgm:presLayoutVars>
          <dgm:bulletEnabled val="1"/>
        </dgm:presLayoutVars>
      </dgm:prSet>
      <dgm:spPr/>
      <dgm:t>
        <a:bodyPr/>
        <a:lstStyle/>
        <a:p>
          <a:endParaRPr lang="tr-TR"/>
        </a:p>
      </dgm:t>
    </dgm:pt>
    <dgm:pt modelId="{68F86F72-2FF3-45C1-8D11-639A6824B388}" type="pres">
      <dgm:prSet presAssocID="{DC22EBF7-11DA-40C7-AD2B-9F323D119464}" presName="invisiNode" presStyleLbl="node1" presStyleIdx="0" presStyleCnt="1"/>
      <dgm:spPr/>
    </dgm:pt>
    <dgm:pt modelId="{6B715D23-9DD4-47B8-BA77-EA0F7F2F5103}" type="pres">
      <dgm:prSet presAssocID="{DC22EBF7-11DA-40C7-AD2B-9F323D119464}" presName="imagNode" presStyleLbl="fgImgPlace1" presStyleIdx="0" presStyleCnt="1" custLinFactNeighborX="-501" custLinFactNeighborY="3693"/>
      <dgm:spPr>
        <a:blipFill rotWithShape="1">
          <a:blip xmlns:r="http://schemas.openxmlformats.org/officeDocument/2006/relationships" r:embed="rId1"/>
          <a:stretch>
            <a:fillRect/>
          </a:stretch>
        </a:blipFill>
      </dgm:spPr>
    </dgm:pt>
  </dgm:ptLst>
  <dgm:cxnLst>
    <dgm:cxn modelId="{B58815F8-439B-4BB0-AD96-FDC628E14FC9}" type="presOf" srcId="{D731CA78-1E75-4834-9CBC-1EFD09DECC9A}" destId="{D3EB40BE-053F-44B5-976E-F1FF099B0EB8}" srcOrd="0" destOrd="0" presId="urn:microsoft.com/office/officeart/2005/8/layout/hList7"/>
    <dgm:cxn modelId="{BBBE470E-BF51-4F08-BFE0-31FC453662A0}" srcId="{D731CA78-1E75-4834-9CBC-1EFD09DECC9A}" destId="{DC22EBF7-11DA-40C7-AD2B-9F323D119464}" srcOrd="0" destOrd="0" parTransId="{53A61002-2EE4-4AA6-907C-BC94AE67A68D}" sibTransId="{35A6622E-7391-4549-9E4A-CAA8F1FF4D81}"/>
    <dgm:cxn modelId="{274BCCE9-07B8-490C-8C1E-091F2B0E1443}" type="presOf" srcId="{DC22EBF7-11DA-40C7-AD2B-9F323D119464}" destId="{18FA5616-7359-4A47-8B2C-14E2A5C95712}" srcOrd="0" destOrd="0" presId="urn:microsoft.com/office/officeart/2005/8/layout/hList7"/>
    <dgm:cxn modelId="{5563B815-4655-4234-BE07-93F946890CBC}" type="presOf" srcId="{DC22EBF7-11DA-40C7-AD2B-9F323D119464}" destId="{8C669B28-B59D-4AE7-9BF4-9C968E924896}" srcOrd="1" destOrd="0" presId="urn:microsoft.com/office/officeart/2005/8/layout/hList7"/>
    <dgm:cxn modelId="{FAE7AF4D-1165-4149-9D2E-5C32ACA0B455}" type="presParOf" srcId="{D3EB40BE-053F-44B5-976E-F1FF099B0EB8}" destId="{2D52CE64-70CE-4638-B442-16CFD0B9F258}" srcOrd="0" destOrd="0" presId="urn:microsoft.com/office/officeart/2005/8/layout/hList7"/>
    <dgm:cxn modelId="{59F16FA1-267E-4D2C-B870-9F994EED0B20}" type="presParOf" srcId="{D3EB40BE-053F-44B5-976E-F1FF099B0EB8}" destId="{FE3CA1A8-3CBA-473D-9940-649143D240A0}" srcOrd="1" destOrd="0" presId="urn:microsoft.com/office/officeart/2005/8/layout/hList7"/>
    <dgm:cxn modelId="{50A1B49C-5B26-4021-AD03-519744D5A9C9}" type="presParOf" srcId="{FE3CA1A8-3CBA-473D-9940-649143D240A0}" destId="{960F9887-988C-4F70-859D-2F828C418B8A}" srcOrd="0" destOrd="0" presId="urn:microsoft.com/office/officeart/2005/8/layout/hList7"/>
    <dgm:cxn modelId="{8608CEE5-672F-427C-B3EA-A4A1C63BAE8A}" type="presParOf" srcId="{960F9887-988C-4F70-859D-2F828C418B8A}" destId="{18FA5616-7359-4A47-8B2C-14E2A5C95712}" srcOrd="0" destOrd="0" presId="urn:microsoft.com/office/officeart/2005/8/layout/hList7"/>
    <dgm:cxn modelId="{5E5C7007-F8E6-4A53-8B0F-BEF3497100A9}" type="presParOf" srcId="{960F9887-988C-4F70-859D-2F828C418B8A}" destId="{8C669B28-B59D-4AE7-9BF4-9C968E924896}" srcOrd="1" destOrd="0" presId="urn:microsoft.com/office/officeart/2005/8/layout/hList7"/>
    <dgm:cxn modelId="{CC72AFED-AB8C-45F5-A639-539ACDCEF3AF}" type="presParOf" srcId="{960F9887-988C-4F70-859D-2F828C418B8A}" destId="{68F86F72-2FF3-45C1-8D11-639A6824B388}" srcOrd="2" destOrd="0" presId="urn:microsoft.com/office/officeart/2005/8/layout/hList7"/>
    <dgm:cxn modelId="{127EC392-BBF6-4C00-B818-58EDD60E45A4}" type="presParOf" srcId="{960F9887-988C-4F70-859D-2F828C418B8A}" destId="{6B715D23-9DD4-47B8-BA77-EA0F7F2F510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E16011-8BAD-49B9-9536-A15FDF594278}"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tr-TR"/>
        </a:p>
      </dgm:t>
    </dgm:pt>
    <dgm:pt modelId="{1AEB4DDF-59E6-495F-BCA8-81B6AA328F70}">
      <dgm:prSet/>
      <dgm:spPr/>
      <dgm:t>
        <a:bodyPr/>
        <a:lstStyle/>
        <a:p>
          <a:pPr rtl="0"/>
          <a:r>
            <a:rPr lang="tr-TR" b="1" dirty="0" smtClean="0"/>
            <a:t>Öksürürken, aksırırken yada </a:t>
          </a:r>
          <a:r>
            <a:rPr lang="tr-TR" dirty="0" smtClean="0"/>
            <a:t>konuşurken</a:t>
          </a:r>
          <a:r>
            <a:rPr lang="tr-TR" b="1" dirty="0" smtClean="0"/>
            <a:t> ağızdan çıkan damlacıkların başkası tarafından teneffüs edilmesiyle.</a:t>
          </a:r>
          <a:endParaRPr lang="tr-TR" dirty="0"/>
        </a:p>
      </dgm:t>
    </dgm:pt>
    <dgm:pt modelId="{D8B1E424-DD2A-4853-A763-EC8600EFFC24}" type="parTrans" cxnId="{B6971BEF-D3DC-400E-9036-1C7297336110}">
      <dgm:prSet/>
      <dgm:spPr/>
      <dgm:t>
        <a:bodyPr/>
        <a:lstStyle/>
        <a:p>
          <a:endParaRPr lang="tr-TR"/>
        </a:p>
      </dgm:t>
    </dgm:pt>
    <dgm:pt modelId="{69E20945-3E2B-4954-BAC6-BC4EB73F1190}" type="sibTrans" cxnId="{B6971BEF-D3DC-400E-9036-1C7297336110}">
      <dgm:prSet/>
      <dgm:spPr/>
      <dgm:t>
        <a:bodyPr/>
        <a:lstStyle/>
        <a:p>
          <a:endParaRPr lang="tr-TR"/>
        </a:p>
      </dgm:t>
    </dgm:pt>
    <dgm:pt modelId="{0FD2A94A-4B48-43BC-B529-0A6419879175}">
      <dgm:prSet/>
      <dgm:spPr/>
      <dgm:t>
        <a:bodyPr/>
        <a:lstStyle/>
        <a:p>
          <a:pPr rtl="0"/>
          <a:r>
            <a:rPr lang="tr-TR" b="1" smtClean="0"/>
            <a:t>Hastanın kullandığı çamaşır, yatak eşyası ve yiyecek eşyaları gibi malzemeler vasıtasıyla.</a:t>
          </a:r>
          <a:endParaRPr lang="tr-TR"/>
        </a:p>
      </dgm:t>
    </dgm:pt>
    <dgm:pt modelId="{BCEFC31C-0375-4E83-ABA5-EE28FF34E676}" type="parTrans" cxnId="{2BEBF499-C759-4C71-9821-2205712A9E09}">
      <dgm:prSet/>
      <dgm:spPr/>
      <dgm:t>
        <a:bodyPr/>
        <a:lstStyle/>
        <a:p>
          <a:endParaRPr lang="tr-TR"/>
        </a:p>
      </dgm:t>
    </dgm:pt>
    <dgm:pt modelId="{679A46C7-75F9-4C14-973C-94B01C1D740F}" type="sibTrans" cxnId="{2BEBF499-C759-4C71-9821-2205712A9E09}">
      <dgm:prSet/>
      <dgm:spPr/>
      <dgm:t>
        <a:bodyPr/>
        <a:lstStyle/>
        <a:p>
          <a:endParaRPr lang="tr-TR"/>
        </a:p>
      </dgm:t>
    </dgm:pt>
    <dgm:pt modelId="{023C8D20-827E-4DA3-A75C-82F050F775D2}" type="pres">
      <dgm:prSet presAssocID="{4CE16011-8BAD-49B9-9536-A15FDF594278}" presName="diagram" presStyleCnt="0">
        <dgm:presLayoutVars>
          <dgm:chPref val="1"/>
          <dgm:dir/>
          <dgm:animOne val="branch"/>
          <dgm:animLvl val="lvl"/>
          <dgm:resizeHandles/>
        </dgm:presLayoutVars>
      </dgm:prSet>
      <dgm:spPr/>
      <dgm:t>
        <a:bodyPr/>
        <a:lstStyle/>
        <a:p>
          <a:endParaRPr lang="tr-TR"/>
        </a:p>
      </dgm:t>
    </dgm:pt>
    <dgm:pt modelId="{AB67479D-913D-423E-A7C6-099771CAF7BD}" type="pres">
      <dgm:prSet presAssocID="{1AEB4DDF-59E6-495F-BCA8-81B6AA328F70}" presName="root" presStyleCnt="0"/>
      <dgm:spPr/>
    </dgm:pt>
    <dgm:pt modelId="{B36AE5F8-6479-4C6F-9FD3-5B7C2341B07B}" type="pres">
      <dgm:prSet presAssocID="{1AEB4DDF-59E6-495F-BCA8-81B6AA328F70}" presName="rootComposite" presStyleCnt="0"/>
      <dgm:spPr/>
    </dgm:pt>
    <dgm:pt modelId="{685308DB-B802-4EF3-8EE5-CB0617B8C501}" type="pres">
      <dgm:prSet presAssocID="{1AEB4DDF-59E6-495F-BCA8-81B6AA328F70}" presName="rootText" presStyleLbl="node1" presStyleIdx="0" presStyleCnt="2"/>
      <dgm:spPr/>
      <dgm:t>
        <a:bodyPr/>
        <a:lstStyle/>
        <a:p>
          <a:endParaRPr lang="tr-TR"/>
        </a:p>
      </dgm:t>
    </dgm:pt>
    <dgm:pt modelId="{D411DE33-3175-4ABC-9933-32C4DC80823D}" type="pres">
      <dgm:prSet presAssocID="{1AEB4DDF-59E6-495F-BCA8-81B6AA328F70}" presName="rootConnector" presStyleLbl="node1" presStyleIdx="0" presStyleCnt="2"/>
      <dgm:spPr/>
      <dgm:t>
        <a:bodyPr/>
        <a:lstStyle/>
        <a:p>
          <a:endParaRPr lang="tr-TR"/>
        </a:p>
      </dgm:t>
    </dgm:pt>
    <dgm:pt modelId="{1DB1EA2D-9E17-441C-BC98-9B68AD28FEA3}" type="pres">
      <dgm:prSet presAssocID="{1AEB4DDF-59E6-495F-BCA8-81B6AA328F70}" presName="childShape" presStyleCnt="0"/>
      <dgm:spPr/>
    </dgm:pt>
    <dgm:pt modelId="{34CC88FC-E78B-43D1-A3D1-88A15BA970CB}" type="pres">
      <dgm:prSet presAssocID="{0FD2A94A-4B48-43BC-B529-0A6419879175}" presName="root" presStyleCnt="0"/>
      <dgm:spPr/>
    </dgm:pt>
    <dgm:pt modelId="{F718B28E-E9CE-4C0F-91D0-71ED27C597BA}" type="pres">
      <dgm:prSet presAssocID="{0FD2A94A-4B48-43BC-B529-0A6419879175}" presName="rootComposite" presStyleCnt="0"/>
      <dgm:spPr/>
    </dgm:pt>
    <dgm:pt modelId="{1B49AC27-D831-4798-8BC8-7F8F4F2EAE00}" type="pres">
      <dgm:prSet presAssocID="{0FD2A94A-4B48-43BC-B529-0A6419879175}" presName="rootText" presStyleLbl="node1" presStyleIdx="1" presStyleCnt="2"/>
      <dgm:spPr/>
      <dgm:t>
        <a:bodyPr/>
        <a:lstStyle/>
        <a:p>
          <a:endParaRPr lang="tr-TR"/>
        </a:p>
      </dgm:t>
    </dgm:pt>
    <dgm:pt modelId="{78831023-4EEF-4CBC-BAA7-16F55BCB4809}" type="pres">
      <dgm:prSet presAssocID="{0FD2A94A-4B48-43BC-B529-0A6419879175}" presName="rootConnector" presStyleLbl="node1" presStyleIdx="1" presStyleCnt="2"/>
      <dgm:spPr/>
      <dgm:t>
        <a:bodyPr/>
        <a:lstStyle/>
        <a:p>
          <a:endParaRPr lang="tr-TR"/>
        </a:p>
      </dgm:t>
    </dgm:pt>
    <dgm:pt modelId="{1343583E-347C-4930-A6E8-B9B8BEECAEF6}" type="pres">
      <dgm:prSet presAssocID="{0FD2A94A-4B48-43BC-B529-0A6419879175}" presName="childShape" presStyleCnt="0"/>
      <dgm:spPr/>
    </dgm:pt>
  </dgm:ptLst>
  <dgm:cxnLst>
    <dgm:cxn modelId="{F4685B1D-F8E6-40F0-A374-1C72254AC1DE}" type="presOf" srcId="{0FD2A94A-4B48-43BC-B529-0A6419879175}" destId="{78831023-4EEF-4CBC-BAA7-16F55BCB4809}" srcOrd="1" destOrd="0" presId="urn:microsoft.com/office/officeart/2005/8/layout/hierarchy3"/>
    <dgm:cxn modelId="{B6971BEF-D3DC-400E-9036-1C7297336110}" srcId="{4CE16011-8BAD-49B9-9536-A15FDF594278}" destId="{1AEB4DDF-59E6-495F-BCA8-81B6AA328F70}" srcOrd="0" destOrd="0" parTransId="{D8B1E424-DD2A-4853-A763-EC8600EFFC24}" sibTransId="{69E20945-3E2B-4954-BAC6-BC4EB73F1190}"/>
    <dgm:cxn modelId="{F1679162-C8D4-4AEF-909E-0D472176FF7B}" type="presOf" srcId="{4CE16011-8BAD-49B9-9536-A15FDF594278}" destId="{023C8D20-827E-4DA3-A75C-82F050F775D2}" srcOrd="0" destOrd="0" presId="urn:microsoft.com/office/officeart/2005/8/layout/hierarchy3"/>
    <dgm:cxn modelId="{D1F2267B-B812-477A-BE7E-9F18FE4B4403}" type="presOf" srcId="{1AEB4DDF-59E6-495F-BCA8-81B6AA328F70}" destId="{685308DB-B802-4EF3-8EE5-CB0617B8C501}" srcOrd="0" destOrd="0" presId="urn:microsoft.com/office/officeart/2005/8/layout/hierarchy3"/>
    <dgm:cxn modelId="{2BEBF499-C759-4C71-9821-2205712A9E09}" srcId="{4CE16011-8BAD-49B9-9536-A15FDF594278}" destId="{0FD2A94A-4B48-43BC-B529-0A6419879175}" srcOrd="1" destOrd="0" parTransId="{BCEFC31C-0375-4E83-ABA5-EE28FF34E676}" sibTransId="{679A46C7-75F9-4C14-973C-94B01C1D740F}"/>
    <dgm:cxn modelId="{6F4AE105-57FE-4621-980E-A44CB572E2D5}" type="presOf" srcId="{0FD2A94A-4B48-43BC-B529-0A6419879175}" destId="{1B49AC27-D831-4798-8BC8-7F8F4F2EAE00}" srcOrd="0" destOrd="0" presId="urn:microsoft.com/office/officeart/2005/8/layout/hierarchy3"/>
    <dgm:cxn modelId="{48560C74-D015-4A1C-A1A6-CCFB47717D39}" type="presOf" srcId="{1AEB4DDF-59E6-495F-BCA8-81B6AA328F70}" destId="{D411DE33-3175-4ABC-9933-32C4DC80823D}" srcOrd="1" destOrd="0" presId="urn:microsoft.com/office/officeart/2005/8/layout/hierarchy3"/>
    <dgm:cxn modelId="{A5F0639E-89B4-4E3E-AFB5-BFA91F42796F}" type="presParOf" srcId="{023C8D20-827E-4DA3-A75C-82F050F775D2}" destId="{AB67479D-913D-423E-A7C6-099771CAF7BD}" srcOrd="0" destOrd="0" presId="urn:microsoft.com/office/officeart/2005/8/layout/hierarchy3"/>
    <dgm:cxn modelId="{384AA5E3-B4FC-4E26-92CD-769B0FDBDB8A}" type="presParOf" srcId="{AB67479D-913D-423E-A7C6-099771CAF7BD}" destId="{B36AE5F8-6479-4C6F-9FD3-5B7C2341B07B}" srcOrd="0" destOrd="0" presId="urn:microsoft.com/office/officeart/2005/8/layout/hierarchy3"/>
    <dgm:cxn modelId="{F17F58EF-1C83-47E7-9118-24D54053B953}" type="presParOf" srcId="{B36AE5F8-6479-4C6F-9FD3-5B7C2341B07B}" destId="{685308DB-B802-4EF3-8EE5-CB0617B8C501}" srcOrd="0" destOrd="0" presId="urn:microsoft.com/office/officeart/2005/8/layout/hierarchy3"/>
    <dgm:cxn modelId="{CDDE0B74-2AF8-4356-BAB2-A6139D0E5E2B}" type="presParOf" srcId="{B36AE5F8-6479-4C6F-9FD3-5B7C2341B07B}" destId="{D411DE33-3175-4ABC-9933-32C4DC80823D}" srcOrd="1" destOrd="0" presId="urn:microsoft.com/office/officeart/2005/8/layout/hierarchy3"/>
    <dgm:cxn modelId="{91408070-491C-4B1E-BC8F-8226FC6A01E5}" type="presParOf" srcId="{AB67479D-913D-423E-A7C6-099771CAF7BD}" destId="{1DB1EA2D-9E17-441C-BC98-9B68AD28FEA3}" srcOrd="1" destOrd="0" presId="urn:microsoft.com/office/officeart/2005/8/layout/hierarchy3"/>
    <dgm:cxn modelId="{060BE39D-7874-4851-A58C-8D9FCBBC5DDD}" type="presParOf" srcId="{023C8D20-827E-4DA3-A75C-82F050F775D2}" destId="{34CC88FC-E78B-43D1-A3D1-88A15BA970CB}" srcOrd="1" destOrd="0" presId="urn:microsoft.com/office/officeart/2005/8/layout/hierarchy3"/>
    <dgm:cxn modelId="{71951E96-C93A-40A0-8F2E-6B7909F50B3C}" type="presParOf" srcId="{34CC88FC-E78B-43D1-A3D1-88A15BA970CB}" destId="{F718B28E-E9CE-4C0F-91D0-71ED27C597BA}" srcOrd="0" destOrd="0" presId="urn:microsoft.com/office/officeart/2005/8/layout/hierarchy3"/>
    <dgm:cxn modelId="{72F0BCE8-9091-46B9-86C3-5F041F87B77E}" type="presParOf" srcId="{F718B28E-E9CE-4C0F-91D0-71ED27C597BA}" destId="{1B49AC27-D831-4798-8BC8-7F8F4F2EAE00}" srcOrd="0" destOrd="0" presId="urn:microsoft.com/office/officeart/2005/8/layout/hierarchy3"/>
    <dgm:cxn modelId="{8DE50F1B-0779-48A3-B1DA-23EBCC178258}" type="presParOf" srcId="{F718B28E-E9CE-4C0F-91D0-71ED27C597BA}" destId="{78831023-4EEF-4CBC-BAA7-16F55BCB4809}" srcOrd="1" destOrd="0" presId="urn:microsoft.com/office/officeart/2005/8/layout/hierarchy3"/>
    <dgm:cxn modelId="{E65E0066-271B-43F4-9A6B-D8E0C74FDC95}" type="presParOf" srcId="{34CC88FC-E78B-43D1-A3D1-88A15BA970CB}" destId="{1343583E-347C-4930-A6E8-B9B8BEECAEF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43EACD-72BA-4E8B-A320-9C188D8F1E87}"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tr-TR"/>
        </a:p>
      </dgm:t>
    </dgm:pt>
    <dgm:pt modelId="{38083A79-AE88-41DC-B57E-CBCC84001377}">
      <dgm:prSet/>
      <dgm:spPr/>
      <dgm:t>
        <a:bodyPr/>
        <a:lstStyle/>
        <a:p>
          <a:pPr rtl="0"/>
          <a:r>
            <a:rPr lang="tr-TR" smtClean="0"/>
            <a:t>Öksürme ve hapşırma sırasında ağız ve burun tek kullanımlık mendille kapatılmalı yoksa dirseğin iç kısmı kullanılmalı.</a:t>
          </a:r>
          <a:endParaRPr lang="tr-TR"/>
        </a:p>
      </dgm:t>
    </dgm:pt>
    <dgm:pt modelId="{7EE14827-3330-4714-9E9F-6CA157A11581}" type="parTrans" cxnId="{6434B07F-2973-4489-A653-1C3D1568FDD4}">
      <dgm:prSet/>
      <dgm:spPr/>
      <dgm:t>
        <a:bodyPr/>
        <a:lstStyle/>
        <a:p>
          <a:endParaRPr lang="tr-TR"/>
        </a:p>
      </dgm:t>
    </dgm:pt>
    <dgm:pt modelId="{7A07FA89-0530-4740-B8DD-5C3B77FDA3B1}" type="sibTrans" cxnId="{6434B07F-2973-4489-A653-1C3D1568FDD4}">
      <dgm:prSet/>
      <dgm:spPr/>
      <dgm:t>
        <a:bodyPr/>
        <a:lstStyle/>
        <a:p>
          <a:endParaRPr lang="tr-TR"/>
        </a:p>
      </dgm:t>
    </dgm:pt>
    <dgm:pt modelId="{FAC0F470-010C-401D-A575-5835ED861266}">
      <dgm:prSet/>
      <dgm:spPr/>
      <dgm:t>
        <a:bodyPr/>
        <a:lstStyle/>
        <a:p>
          <a:pPr rtl="0"/>
          <a:r>
            <a:rPr lang="tr-TR" smtClean="0"/>
            <a:t>Tokalaşma ve sarılmadan kaçınmalıyız.</a:t>
          </a:r>
          <a:endParaRPr lang="tr-TR"/>
        </a:p>
      </dgm:t>
    </dgm:pt>
    <dgm:pt modelId="{2D93CD84-D47F-4B9E-9D75-A5C2212A6C64}" type="parTrans" cxnId="{DAD6F0C6-E83B-41AC-B419-82C3382E0F40}">
      <dgm:prSet/>
      <dgm:spPr/>
      <dgm:t>
        <a:bodyPr/>
        <a:lstStyle/>
        <a:p>
          <a:endParaRPr lang="tr-TR"/>
        </a:p>
      </dgm:t>
    </dgm:pt>
    <dgm:pt modelId="{983FA91E-6834-4CC4-939F-929F6EFB7806}" type="sibTrans" cxnId="{DAD6F0C6-E83B-41AC-B419-82C3382E0F40}">
      <dgm:prSet/>
      <dgm:spPr/>
      <dgm:t>
        <a:bodyPr/>
        <a:lstStyle/>
        <a:p>
          <a:endParaRPr lang="tr-TR"/>
        </a:p>
      </dgm:t>
    </dgm:pt>
    <dgm:pt modelId="{ACFE2211-08EB-4CE3-AD8E-D911683ADADF}">
      <dgm:prSet/>
      <dgm:spPr/>
      <dgm:t>
        <a:bodyPr/>
        <a:lstStyle/>
        <a:p>
          <a:pPr rtl="0"/>
          <a:r>
            <a:rPr lang="tr-TR" smtClean="0"/>
            <a:t>Olabildiğinde kalabalık ortamlardan uzak durmalıyız.</a:t>
          </a:r>
          <a:endParaRPr lang="tr-TR"/>
        </a:p>
      </dgm:t>
    </dgm:pt>
    <dgm:pt modelId="{96C9AD62-DACA-499F-8ABB-8D8050575F1A}" type="parTrans" cxnId="{BD6D2B98-0739-4241-B9E9-090AD924EE38}">
      <dgm:prSet/>
      <dgm:spPr/>
      <dgm:t>
        <a:bodyPr/>
        <a:lstStyle/>
        <a:p>
          <a:endParaRPr lang="tr-TR"/>
        </a:p>
      </dgm:t>
    </dgm:pt>
    <dgm:pt modelId="{5B612E02-FC2C-4F75-BB09-CD78C3D43626}" type="sibTrans" cxnId="{BD6D2B98-0739-4241-B9E9-090AD924EE38}">
      <dgm:prSet/>
      <dgm:spPr/>
      <dgm:t>
        <a:bodyPr/>
        <a:lstStyle/>
        <a:p>
          <a:endParaRPr lang="tr-TR"/>
        </a:p>
      </dgm:t>
    </dgm:pt>
    <dgm:pt modelId="{F756A66B-6D90-49D1-A03D-6CD8B98360A1}">
      <dgm:prSet/>
      <dgm:spPr/>
      <dgm:t>
        <a:bodyPr/>
        <a:lstStyle/>
        <a:p>
          <a:pPr rtl="0"/>
          <a:r>
            <a:rPr lang="tr-TR" smtClean="0"/>
            <a:t>Kirli ellerle ağzımıza ve burnumuza dokunmuyoruz.</a:t>
          </a:r>
          <a:endParaRPr lang="tr-TR"/>
        </a:p>
      </dgm:t>
    </dgm:pt>
    <dgm:pt modelId="{8BB5F370-3357-4A77-B376-17D697F00E4B}" type="parTrans" cxnId="{1AB9A4F2-5925-4A65-826A-E5D9C239693E}">
      <dgm:prSet/>
      <dgm:spPr/>
      <dgm:t>
        <a:bodyPr/>
        <a:lstStyle/>
        <a:p>
          <a:endParaRPr lang="tr-TR"/>
        </a:p>
      </dgm:t>
    </dgm:pt>
    <dgm:pt modelId="{7F72B337-F667-4370-9711-8C4064873EB8}" type="sibTrans" cxnId="{1AB9A4F2-5925-4A65-826A-E5D9C239693E}">
      <dgm:prSet/>
      <dgm:spPr/>
      <dgm:t>
        <a:bodyPr/>
        <a:lstStyle/>
        <a:p>
          <a:endParaRPr lang="tr-TR"/>
        </a:p>
      </dgm:t>
    </dgm:pt>
    <dgm:pt modelId="{D4B4AE7B-48DB-4268-BB4D-1CD5A152D995}" type="pres">
      <dgm:prSet presAssocID="{8B43EACD-72BA-4E8B-A320-9C188D8F1E87}" presName="CompostProcess" presStyleCnt="0">
        <dgm:presLayoutVars>
          <dgm:dir/>
          <dgm:resizeHandles val="exact"/>
        </dgm:presLayoutVars>
      </dgm:prSet>
      <dgm:spPr/>
      <dgm:t>
        <a:bodyPr/>
        <a:lstStyle/>
        <a:p>
          <a:endParaRPr lang="tr-TR"/>
        </a:p>
      </dgm:t>
    </dgm:pt>
    <dgm:pt modelId="{35A3E112-F077-42D1-A719-7FD66F8B6FA3}" type="pres">
      <dgm:prSet presAssocID="{8B43EACD-72BA-4E8B-A320-9C188D8F1E87}" presName="arrow" presStyleLbl="bgShp" presStyleIdx="0" presStyleCnt="1"/>
      <dgm:spPr/>
    </dgm:pt>
    <dgm:pt modelId="{CD497CF5-B512-43F4-A031-2059A61B8AE5}" type="pres">
      <dgm:prSet presAssocID="{8B43EACD-72BA-4E8B-A320-9C188D8F1E87}" presName="linearProcess" presStyleCnt="0"/>
      <dgm:spPr/>
    </dgm:pt>
    <dgm:pt modelId="{7866768A-2A09-47B6-81F6-B23398745A1C}" type="pres">
      <dgm:prSet presAssocID="{38083A79-AE88-41DC-B57E-CBCC84001377}" presName="textNode" presStyleLbl="node1" presStyleIdx="0" presStyleCnt="4">
        <dgm:presLayoutVars>
          <dgm:bulletEnabled val="1"/>
        </dgm:presLayoutVars>
      </dgm:prSet>
      <dgm:spPr/>
      <dgm:t>
        <a:bodyPr/>
        <a:lstStyle/>
        <a:p>
          <a:endParaRPr lang="tr-TR"/>
        </a:p>
      </dgm:t>
    </dgm:pt>
    <dgm:pt modelId="{986B4C43-961C-461C-A52E-69BA16B5D423}" type="pres">
      <dgm:prSet presAssocID="{7A07FA89-0530-4740-B8DD-5C3B77FDA3B1}" presName="sibTrans" presStyleCnt="0"/>
      <dgm:spPr/>
    </dgm:pt>
    <dgm:pt modelId="{F3AD1A7D-452F-4C7A-B9BF-DB9BF4358F55}" type="pres">
      <dgm:prSet presAssocID="{FAC0F470-010C-401D-A575-5835ED861266}" presName="textNode" presStyleLbl="node1" presStyleIdx="1" presStyleCnt="4">
        <dgm:presLayoutVars>
          <dgm:bulletEnabled val="1"/>
        </dgm:presLayoutVars>
      </dgm:prSet>
      <dgm:spPr/>
      <dgm:t>
        <a:bodyPr/>
        <a:lstStyle/>
        <a:p>
          <a:endParaRPr lang="tr-TR"/>
        </a:p>
      </dgm:t>
    </dgm:pt>
    <dgm:pt modelId="{E039830D-839E-4B02-AF86-2270B720F884}" type="pres">
      <dgm:prSet presAssocID="{983FA91E-6834-4CC4-939F-929F6EFB7806}" presName="sibTrans" presStyleCnt="0"/>
      <dgm:spPr/>
    </dgm:pt>
    <dgm:pt modelId="{C8D7F4BB-8E75-43EC-B67B-98A0C5282E5F}" type="pres">
      <dgm:prSet presAssocID="{ACFE2211-08EB-4CE3-AD8E-D911683ADADF}" presName="textNode" presStyleLbl="node1" presStyleIdx="2" presStyleCnt="4">
        <dgm:presLayoutVars>
          <dgm:bulletEnabled val="1"/>
        </dgm:presLayoutVars>
      </dgm:prSet>
      <dgm:spPr/>
      <dgm:t>
        <a:bodyPr/>
        <a:lstStyle/>
        <a:p>
          <a:endParaRPr lang="tr-TR"/>
        </a:p>
      </dgm:t>
    </dgm:pt>
    <dgm:pt modelId="{501F8CB7-0D64-4FE1-B9CF-E5DC0BE8058E}" type="pres">
      <dgm:prSet presAssocID="{5B612E02-FC2C-4F75-BB09-CD78C3D43626}" presName="sibTrans" presStyleCnt="0"/>
      <dgm:spPr/>
    </dgm:pt>
    <dgm:pt modelId="{8DF858BD-5779-4979-8DCE-CAE1EA0B140A}" type="pres">
      <dgm:prSet presAssocID="{F756A66B-6D90-49D1-A03D-6CD8B98360A1}" presName="textNode" presStyleLbl="node1" presStyleIdx="3" presStyleCnt="4">
        <dgm:presLayoutVars>
          <dgm:bulletEnabled val="1"/>
        </dgm:presLayoutVars>
      </dgm:prSet>
      <dgm:spPr/>
      <dgm:t>
        <a:bodyPr/>
        <a:lstStyle/>
        <a:p>
          <a:endParaRPr lang="tr-TR"/>
        </a:p>
      </dgm:t>
    </dgm:pt>
  </dgm:ptLst>
  <dgm:cxnLst>
    <dgm:cxn modelId="{BD6D2B98-0739-4241-B9E9-090AD924EE38}" srcId="{8B43EACD-72BA-4E8B-A320-9C188D8F1E87}" destId="{ACFE2211-08EB-4CE3-AD8E-D911683ADADF}" srcOrd="2" destOrd="0" parTransId="{96C9AD62-DACA-499F-8ABB-8D8050575F1A}" sibTransId="{5B612E02-FC2C-4F75-BB09-CD78C3D43626}"/>
    <dgm:cxn modelId="{8457B52A-BE40-43AE-A90C-BC1A0215C0C7}" type="presOf" srcId="{38083A79-AE88-41DC-B57E-CBCC84001377}" destId="{7866768A-2A09-47B6-81F6-B23398745A1C}" srcOrd="0" destOrd="0" presId="urn:microsoft.com/office/officeart/2005/8/layout/hProcess9"/>
    <dgm:cxn modelId="{DAD6F0C6-E83B-41AC-B419-82C3382E0F40}" srcId="{8B43EACD-72BA-4E8B-A320-9C188D8F1E87}" destId="{FAC0F470-010C-401D-A575-5835ED861266}" srcOrd="1" destOrd="0" parTransId="{2D93CD84-D47F-4B9E-9D75-A5C2212A6C64}" sibTransId="{983FA91E-6834-4CC4-939F-929F6EFB7806}"/>
    <dgm:cxn modelId="{1AB9A4F2-5925-4A65-826A-E5D9C239693E}" srcId="{8B43EACD-72BA-4E8B-A320-9C188D8F1E87}" destId="{F756A66B-6D90-49D1-A03D-6CD8B98360A1}" srcOrd="3" destOrd="0" parTransId="{8BB5F370-3357-4A77-B376-17D697F00E4B}" sibTransId="{7F72B337-F667-4370-9711-8C4064873EB8}"/>
    <dgm:cxn modelId="{3C16CF54-F9CC-4CCE-9BA8-4F327C6ADFC4}" type="presOf" srcId="{8B43EACD-72BA-4E8B-A320-9C188D8F1E87}" destId="{D4B4AE7B-48DB-4268-BB4D-1CD5A152D995}" srcOrd="0" destOrd="0" presId="urn:microsoft.com/office/officeart/2005/8/layout/hProcess9"/>
    <dgm:cxn modelId="{6DF394A1-C6BA-4D49-AE88-ACFAD934CCB6}" type="presOf" srcId="{FAC0F470-010C-401D-A575-5835ED861266}" destId="{F3AD1A7D-452F-4C7A-B9BF-DB9BF4358F55}" srcOrd="0" destOrd="0" presId="urn:microsoft.com/office/officeart/2005/8/layout/hProcess9"/>
    <dgm:cxn modelId="{6434B07F-2973-4489-A653-1C3D1568FDD4}" srcId="{8B43EACD-72BA-4E8B-A320-9C188D8F1E87}" destId="{38083A79-AE88-41DC-B57E-CBCC84001377}" srcOrd="0" destOrd="0" parTransId="{7EE14827-3330-4714-9E9F-6CA157A11581}" sibTransId="{7A07FA89-0530-4740-B8DD-5C3B77FDA3B1}"/>
    <dgm:cxn modelId="{E1642F4C-66F5-4875-A65A-041645848EE1}" type="presOf" srcId="{ACFE2211-08EB-4CE3-AD8E-D911683ADADF}" destId="{C8D7F4BB-8E75-43EC-B67B-98A0C5282E5F}" srcOrd="0" destOrd="0" presId="urn:microsoft.com/office/officeart/2005/8/layout/hProcess9"/>
    <dgm:cxn modelId="{228928D3-B02E-4A3D-B556-C5C1B3CB13D6}" type="presOf" srcId="{F756A66B-6D90-49D1-A03D-6CD8B98360A1}" destId="{8DF858BD-5779-4979-8DCE-CAE1EA0B140A}" srcOrd="0" destOrd="0" presId="urn:microsoft.com/office/officeart/2005/8/layout/hProcess9"/>
    <dgm:cxn modelId="{4FEB986B-457D-41BE-AC24-146F4C7EA66A}" type="presParOf" srcId="{D4B4AE7B-48DB-4268-BB4D-1CD5A152D995}" destId="{35A3E112-F077-42D1-A719-7FD66F8B6FA3}" srcOrd="0" destOrd="0" presId="urn:microsoft.com/office/officeart/2005/8/layout/hProcess9"/>
    <dgm:cxn modelId="{68A3B162-5A19-4147-B3A8-4E16B33CEC56}" type="presParOf" srcId="{D4B4AE7B-48DB-4268-BB4D-1CD5A152D995}" destId="{CD497CF5-B512-43F4-A031-2059A61B8AE5}" srcOrd="1" destOrd="0" presId="urn:microsoft.com/office/officeart/2005/8/layout/hProcess9"/>
    <dgm:cxn modelId="{DCD6DDD3-563B-488A-B903-22237A6E149F}" type="presParOf" srcId="{CD497CF5-B512-43F4-A031-2059A61B8AE5}" destId="{7866768A-2A09-47B6-81F6-B23398745A1C}" srcOrd="0" destOrd="0" presId="urn:microsoft.com/office/officeart/2005/8/layout/hProcess9"/>
    <dgm:cxn modelId="{A7C60ABC-F265-401A-9874-5E2F5BB9EB72}" type="presParOf" srcId="{CD497CF5-B512-43F4-A031-2059A61B8AE5}" destId="{986B4C43-961C-461C-A52E-69BA16B5D423}" srcOrd="1" destOrd="0" presId="urn:microsoft.com/office/officeart/2005/8/layout/hProcess9"/>
    <dgm:cxn modelId="{86D8582F-A095-4A58-8941-BFF340283B4A}" type="presParOf" srcId="{CD497CF5-B512-43F4-A031-2059A61B8AE5}" destId="{F3AD1A7D-452F-4C7A-B9BF-DB9BF4358F55}" srcOrd="2" destOrd="0" presId="urn:microsoft.com/office/officeart/2005/8/layout/hProcess9"/>
    <dgm:cxn modelId="{6974142A-70FA-4C7B-81BB-65C5BB77ADE3}" type="presParOf" srcId="{CD497CF5-B512-43F4-A031-2059A61B8AE5}" destId="{E039830D-839E-4B02-AF86-2270B720F884}" srcOrd="3" destOrd="0" presId="urn:microsoft.com/office/officeart/2005/8/layout/hProcess9"/>
    <dgm:cxn modelId="{71D2FD0A-A1C1-47B0-91CF-B7A93CB91C4F}" type="presParOf" srcId="{CD497CF5-B512-43F4-A031-2059A61B8AE5}" destId="{C8D7F4BB-8E75-43EC-B67B-98A0C5282E5F}" srcOrd="4" destOrd="0" presId="urn:microsoft.com/office/officeart/2005/8/layout/hProcess9"/>
    <dgm:cxn modelId="{DBC84EC5-A2C6-4182-AAFD-BEEF8D9347C9}" type="presParOf" srcId="{CD497CF5-B512-43F4-A031-2059A61B8AE5}" destId="{501F8CB7-0D64-4FE1-B9CF-E5DC0BE8058E}" srcOrd="5" destOrd="0" presId="urn:microsoft.com/office/officeart/2005/8/layout/hProcess9"/>
    <dgm:cxn modelId="{7E67C5B7-A38B-46D0-A642-7593912FB91A}" type="presParOf" srcId="{CD497CF5-B512-43F4-A031-2059A61B8AE5}" destId="{8DF858BD-5779-4979-8DCE-CAE1EA0B140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EDA801-B7BD-416C-B6F6-427DBAB128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DE399C1-B087-4533-9474-B8DA64500A80}">
      <dgm:prSet/>
      <dgm:spPr/>
      <dgm:t>
        <a:bodyPr/>
        <a:lstStyle/>
        <a:p>
          <a:pPr rtl="0"/>
          <a:r>
            <a:rPr lang="tr-TR" smtClean="0"/>
            <a:t>Hastaların iyileşinceye kadar ayrı bir yerde tedavisinin yapılması, toplu yaşam ve çalışma yerlerinde bulunmaması.</a:t>
          </a:r>
          <a:endParaRPr lang="tr-TR"/>
        </a:p>
      </dgm:t>
    </dgm:pt>
    <dgm:pt modelId="{C49627EA-69EC-427C-BAF6-957D7BEE09F1}" type="parTrans" cxnId="{229412F2-C339-45DA-988F-DC697E9F853A}">
      <dgm:prSet/>
      <dgm:spPr/>
      <dgm:t>
        <a:bodyPr/>
        <a:lstStyle/>
        <a:p>
          <a:endParaRPr lang="tr-TR"/>
        </a:p>
      </dgm:t>
    </dgm:pt>
    <dgm:pt modelId="{79A60FF6-9EFD-49C2-B722-C9E1F090D791}" type="sibTrans" cxnId="{229412F2-C339-45DA-988F-DC697E9F853A}">
      <dgm:prSet/>
      <dgm:spPr/>
      <dgm:t>
        <a:bodyPr/>
        <a:lstStyle/>
        <a:p>
          <a:endParaRPr lang="tr-TR"/>
        </a:p>
      </dgm:t>
    </dgm:pt>
    <dgm:pt modelId="{F1AC7B32-CDD2-4498-8614-8B67348A19C0}">
      <dgm:prSet/>
      <dgm:spPr/>
      <dgm:t>
        <a:bodyPr/>
        <a:lstStyle/>
        <a:p>
          <a:pPr rtl="0"/>
          <a:r>
            <a:rPr lang="tr-TR" dirty="0" smtClean="0"/>
            <a:t>Tüm bulaşıcı alanların temizlenmesi sırasında kişilerin eldiven ve yüz maskelerinin kullanması. Ellerin gün için 20 saniye olmak üzere belirli aralıklarla yıkanması. Eğer sabun ve su yoksa alkol içerikli el antiseptiği veya kolonya kullanılması.</a:t>
          </a:r>
          <a:endParaRPr lang="tr-TR" dirty="0"/>
        </a:p>
      </dgm:t>
    </dgm:pt>
    <dgm:pt modelId="{693A02B1-0244-4B99-ABE7-A683F98529C4}" type="parTrans" cxnId="{85580553-4545-4D75-B2D7-6A01C54B033A}">
      <dgm:prSet/>
      <dgm:spPr/>
      <dgm:t>
        <a:bodyPr/>
        <a:lstStyle/>
        <a:p>
          <a:endParaRPr lang="tr-TR"/>
        </a:p>
      </dgm:t>
    </dgm:pt>
    <dgm:pt modelId="{2B3B2D63-A5FC-4DFB-9614-D83A4CBE1EF3}" type="sibTrans" cxnId="{85580553-4545-4D75-B2D7-6A01C54B033A}">
      <dgm:prSet/>
      <dgm:spPr/>
      <dgm:t>
        <a:bodyPr/>
        <a:lstStyle/>
        <a:p>
          <a:endParaRPr lang="tr-TR"/>
        </a:p>
      </dgm:t>
    </dgm:pt>
    <dgm:pt modelId="{FFAFE5FB-A2BF-49CC-8AB9-F8B1923C7A8E}">
      <dgm:prSet/>
      <dgm:spPr/>
      <dgm:t>
        <a:bodyPr/>
        <a:lstStyle/>
        <a:p>
          <a:pPr rtl="0"/>
          <a:r>
            <a:rPr lang="tr-TR" dirty="0" smtClean="0"/>
            <a:t>Okullarda sınıflarımızın bol bol havalandırması.</a:t>
          </a:r>
        </a:p>
      </dgm:t>
    </dgm:pt>
    <dgm:pt modelId="{3DAC751A-4F7C-48EF-A3A2-BA3CE038F604}" type="parTrans" cxnId="{6CD6A8B3-2B8B-41DD-852A-49B87AFA745A}">
      <dgm:prSet/>
      <dgm:spPr/>
      <dgm:t>
        <a:bodyPr/>
        <a:lstStyle/>
        <a:p>
          <a:endParaRPr lang="tr-TR"/>
        </a:p>
      </dgm:t>
    </dgm:pt>
    <dgm:pt modelId="{7D2ABF91-065B-4308-98CF-BC001CEACB0A}" type="sibTrans" cxnId="{6CD6A8B3-2B8B-41DD-852A-49B87AFA745A}">
      <dgm:prSet/>
      <dgm:spPr/>
      <dgm:t>
        <a:bodyPr/>
        <a:lstStyle/>
        <a:p>
          <a:endParaRPr lang="tr-TR"/>
        </a:p>
      </dgm:t>
    </dgm:pt>
    <dgm:pt modelId="{AE88482D-49DE-4A12-A557-4A158733918B}" type="pres">
      <dgm:prSet presAssocID="{EAEDA801-B7BD-416C-B6F6-427DBAB128CC}" presName="linear" presStyleCnt="0">
        <dgm:presLayoutVars>
          <dgm:animLvl val="lvl"/>
          <dgm:resizeHandles val="exact"/>
        </dgm:presLayoutVars>
      </dgm:prSet>
      <dgm:spPr/>
      <dgm:t>
        <a:bodyPr/>
        <a:lstStyle/>
        <a:p>
          <a:endParaRPr lang="tr-TR"/>
        </a:p>
      </dgm:t>
    </dgm:pt>
    <dgm:pt modelId="{A096488D-6CC7-496A-AD4F-89911D2C9554}" type="pres">
      <dgm:prSet presAssocID="{1DE399C1-B087-4533-9474-B8DA64500A80}" presName="parentText" presStyleLbl="node1" presStyleIdx="0" presStyleCnt="3">
        <dgm:presLayoutVars>
          <dgm:chMax val="0"/>
          <dgm:bulletEnabled val="1"/>
        </dgm:presLayoutVars>
      </dgm:prSet>
      <dgm:spPr/>
      <dgm:t>
        <a:bodyPr/>
        <a:lstStyle/>
        <a:p>
          <a:endParaRPr lang="tr-TR"/>
        </a:p>
      </dgm:t>
    </dgm:pt>
    <dgm:pt modelId="{B5F12CF8-2487-4B66-A346-3FAAEDA669A2}" type="pres">
      <dgm:prSet presAssocID="{79A60FF6-9EFD-49C2-B722-C9E1F090D791}" presName="spacer" presStyleCnt="0"/>
      <dgm:spPr/>
    </dgm:pt>
    <dgm:pt modelId="{B5A501A2-F86A-4644-8572-4E2B2BBDDFFB}" type="pres">
      <dgm:prSet presAssocID="{F1AC7B32-CDD2-4498-8614-8B67348A19C0}" presName="parentText" presStyleLbl="node1" presStyleIdx="1" presStyleCnt="3">
        <dgm:presLayoutVars>
          <dgm:chMax val="0"/>
          <dgm:bulletEnabled val="1"/>
        </dgm:presLayoutVars>
      </dgm:prSet>
      <dgm:spPr/>
      <dgm:t>
        <a:bodyPr/>
        <a:lstStyle/>
        <a:p>
          <a:endParaRPr lang="tr-TR"/>
        </a:p>
      </dgm:t>
    </dgm:pt>
    <dgm:pt modelId="{23E68950-973D-4192-93C4-8B7FA7B9DB97}" type="pres">
      <dgm:prSet presAssocID="{2B3B2D63-A5FC-4DFB-9614-D83A4CBE1EF3}" presName="spacer" presStyleCnt="0"/>
      <dgm:spPr/>
    </dgm:pt>
    <dgm:pt modelId="{102423B8-82A2-4FE3-9483-02503E600091}" type="pres">
      <dgm:prSet presAssocID="{FFAFE5FB-A2BF-49CC-8AB9-F8B1923C7A8E}" presName="parentText" presStyleLbl="node1" presStyleIdx="2" presStyleCnt="3">
        <dgm:presLayoutVars>
          <dgm:chMax val="0"/>
          <dgm:bulletEnabled val="1"/>
        </dgm:presLayoutVars>
      </dgm:prSet>
      <dgm:spPr/>
      <dgm:t>
        <a:bodyPr/>
        <a:lstStyle/>
        <a:p>
          <a:endParaRPr lang="tr-TR"/>
        </a:p>
      </dgm:t>
    </dgm:pt>
  </dgm:ptLst>
  <dgm:cxnLst>
    <dgm:cxn modelId="{229412F2-C339-45DA-988F-DC697E9F853A}" srcId="{EAEDA801-B7BD-416C-B6F6-427DBAB128CC}" destId="{1DE399C1-B087-4533-9474-B8DA64500A80}" srcOrd="0" destOrd="0" parTransId="{C49627EA-69EC-427C-BAF6-957D7BEE09F1}" sibTransId="{79A60FF6-9EFD-49C2-B722-C9E1F090D791}"/>
    <dgm:cxn modelId="{6CD6A8B3-2B8B-41DD-852A-49B87AFA745A}" srcId="{EAEDA801-B7BD-416C-B6F6-427DBAB128CC}" destId="{FFAFE5FB-A2BF-49CC-8AB9-F8B1923C7A8E}" srcOrd="2" destOrd="0" parTransId="{3DAC751A-4F7C-48EF-A3A2-BA3CE038F604}" sibTransId="{7D2ABF91-065B-4308-98CF-BC001CEACB0A}"/>
    <dgm:cxn modelId="{A289D2D8-2C1E-4301-8D5B-69F28AFE1A8E}" type="presOf" srcId="{1DE399C1-B087-4533-9474-B8DA64500A80}" destId="{A096488D-6CC7-496A-AD4F-89911D2C9554}" srcOrd="0" destOrd="0" presId="urn:microsoft.com/office/officeart/2005/8/layout/vList2"/>
    <dgm:cxn modelId="{53327AA6-1C5D-497E-BE11-8C8A04F9217B}" type="presOf" srcId="{FFAFE5FB-A2BF-49CC-8AB9-F8B1923C7A8E}" destId="{102423B8-82A2-4FE3-9483-02503E600091}" srcOrd="0" destOrd="0" presId="urn:microsoft.com/office/officeart/2005/8/layout/vList2"/>
    <dgm:cxn modelId="{EA7C09BB-25D3-4A4E-B556-8ECD209CB748}" type="presOf" srcId="{EAEDA801-B7BD-416C-B6F6-427DBAB128CC}" destId="{AE88482D-49DE-4A12-A557-4A158733918B}" srcOrd="0" destOrd="0" presId="urn:microsoft.com/office/officeart/2005/8/layout/vList2"/>
    <dgm:cxn modelId="{85580553-4545-4D75-B2D7-6A01C54B033A}" srcId="{EAEDA801-B7BD-416C-B6F6-427DBAB128CC}" destId="{F1AC7B32-CDD2-4498-8614-8B67348A19C0}" srcOrd="1" destOrd="0" parTransId="{693A02B1-0244-4B99-ABE7-A683F98529C4}" sibTransId="{2B3B2D63-A5FC-4DFB-9614-D83A4CBE1EF3}"/>
    <dgm:cxn modelId="{7823A42A-999C-486E-87CA-D1C4E7BC69D5}" type="presOf" srcId="{F1AC7B32-CDD2-4498-8614-8B67348A19C0}" destId="{B5A501A2-F86A-4644-8572-4E2B2BBDDFFB}" srcOrd="0" destOrd="0" presId="urn:microsoft.com/office/officeart/2005/8/layout/vList2"/>
    <dgm:cxn modelId="{8A5EE297-F5F2-450B-AFC6-FFE93D5916E0}" type="presParOf" srcId="{AE88482D-49DE-4A12-A557-4A158733918B}" destId="{A096488D-6CC7-496A-AD4F-89911D2C9554}" srcOrd="0" destOrd="0" presId="urn:microsoft.com/office/officeart/2005/8/layout/vList2"/>
    <dgm:cxn modelId="{ADABB25A-5CE8-4F74-8B99-9BE061877F06}" type="presParOf" srcId="{AE88482D-49DE-4A12-A557-4A158733918B}" destId="{B5F12CF8-2487-4B66-A346-3FAAEDA669A2}" srcOrd="1" destOrd="0" presId="urn:microsoft.com/office/officeart/2005/8/layout/vList2"/>
    <dgm:cxn modelId="{0162F88D-574E-4A81-94EF-023BC33A285B}" type="presParOf" srcId="{AE88482D-49DE-4A12-A557-4A158733918B}" destId="{B5A501A2-F86A-4644-8572-4E2B2BBDDFFB}" srcOrd="2" destOrd="0" presId="urn:microsoft.com/office/officeart/2005/8/layout/vList2"/>
    <dgm:cxn modelId="{B2925F43-150A-4CDE-97A1-AF35873DF6FE}" type="presParOf" srcId="{AE88482D-49DE-4A12-A557-4A158733918B}" destId="{23E68950-973D-4192-93C4-8B7FA7B9DB97}" srcOrd="3" destOrd="0" presId="urn:microsoft.com/office/officeart/2005/8/layout/vList2"/>
    <dgm:cxn modelId="{5CF8649C-B197-48F2-89A6-FD2B55E1FA31}" type="presParOf" srcId="{AE88482D-49DE-4A12-A557-4A158733918B}" destId="{102423B8-82A2-4FE3-9483-02503E60009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04C0F7-179C-4655-8BD9-EC025AF3AFE0}"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tr-TR"/>
        </a:p>
      </dgm:t>
    </dgm:pt>
    <dgm:pt modelId="{3E93063D-649F-4674-98D0-967E493F5AFD}">
      <dgm:prSet/>
      <dgm:spPr/>
      <dgm:t>
        <a:bodyPr/>
        <a:lstStyle/>
        <a:p>
          <a:pPr rtl="0"/>
          <a:r>
            <a:rPr lang="tr-TR" smtClean="0"/>
            <a:t>Hastalanan herkes ve özellikle toplu yerlerde hizmet verenlerin (örneğin hastane ve mutfak vb.)  hastalığın tamamen geçmesinden en az 2–3 gün sonra çalışma hayatına başlamaları.</a:t>
          </a:r>
          <a:endParaRPr lang="tr-TR"/>
        </a:p>
      </dgm:t>
    </dgm:pt>
    <dgm:pt modelId="{F422DAC9-EDCD-47AF-AD08-193256670D5F}" type="parTrans" cxnId="{BE93F0AE-B855-492D-8DDA-E3051903A800}">
      <dgm:prSet/>
      <dgm:spPr/>
      <dgm:t>
        <a:bodyPr/>
        <a:lstStyle/>
        <a:p>
          <a:endParaRPr lang="tr-TR"/>
        </a:p>
      </dgm:t>
    </dgm:pt>
    <dgm:pt modelId="{EFC4811F-AF72-4A40-BEDB-1C74B7A1A720}" type="sibTrans" cxnId="{BE93F0AE-B855-492D-8DDA-E3051903A800}">
      <dgm:prSet/>
      <dgm:spPr/>
      <dgm:t>
        <a:bodyPr/>
        <a:lstStyle/>
        <a:p>
          <a:endParaRPr lang="tr-TR"/>
        </a:p>
      </dgm:t>
    </dgm:pt>
    <dgm:pt modelId="{CF50D49A-2159-4AC6-81DB-C93BABB2D4AB}">
      <dgm:prSet/>
      <dgm:spPr/>
      <dgm:t>
        <a:bodyPr/>
        <a:lstStyle/>
        <a:p>
          <a:pPr rtl="0"/>
          <a:r>
            <a:rPr lang="tr-TR" smtClean="0"/>
            <a:t>Tuvalette kişisel temizlik için mutlaka tuvalet kâğıdı kullanılmalı.</a:t>
          </a:r>
          <a:endParaRPr lang="tr-TR"/>
        </a:p>
      </dgm:t>
    </dgm:pt>
    <dgm:pt modelId="{A1E3E4D3-FDA4-4D60-B971-1584E62C33C6}" type="parTrans" cxnId="{5A078409-3ACA-4084-A1A9-005D7AAFF465}">
      <dgm:prSet/>
      <dgm:spPr/>
      <dgm:t>
        <a:bodyPr/>
        <a:lstStyle/>
        <a:p>
          <a:endParaRPr lang="tr-TR"/>
        </a:p>
      </dgm:t>
    </dgm:pt>
    <dgm:pt modelId="{FAD768A5-237B-4B22-84A9-433C7AB4341B}" type="sibTrans" cxnId="{5A078409-3ACA-4084-A1A9-005D7AAFF465}">
      <dgm:prSet/>
      <dgm:spPr/>
      <dgm:t>
        <a:bodyPr/>
        <a:lstStyle/>
        <a:p>
          <a:endParaRPr lang="tr-TR"/>
        </a:p>
      </dgm:t>
    </dgm:pt>
    <dgm:pt modelId="{4052CF26-4ABA-4002-9DFA-0D3DFA85E2A3}">
      <dgm:prSet/>
      <dgm:spPr/>
      <dgm:t>
        <a:bodyPr/>
        <a:lstStyle/>
        <a:p>
          <a:pPr rtl="0"/>
          <a:r>
            <a:rPr lang="tr-TR" smtClean="0"/>
            <a:t>Tuvaletler haftada en az iki kez çamaşır suyu dökülerek temizlenmeli.</a:t>
          </a:r>
          <a:endParaRPr lang="tr-TR"/>
        </a:p>
      </dgm:t>
    </dgm:pt>
    <dgm:pt modelId="{3C001F3D-5F7C-4D85-94C7-18C22A37AE29}" type="parTrans" cxnId="{8AE1B400-BC57-4EC4-891B-FE6312C5844D}">
      <dgm:prSet/>
      <dgm:spPr/>
      <dgm:t>
        <a:bodyPr/>
        <a:lstStyle/>
        <a:p>
          <a:endParaRPr lang="tr-TR"/>
        </a:p>
      </dgm:t>
    </dgm:pt>
    <dgm:pt modelId="{D4B93316-6A0D-45C0-A42D-0D9377CFA7F9}" type="sibTrans" cxnId="{8AE1B400-BC57-4EC4-891B-FE6312C5844D}">
      <dgm:prSet/>
      <dgm:spPr/>
      <dgm:t>
        <a:bodyPr/>
        <a:lstStyle/>
        <a:p>
          <a:endParaRPr lang="tr-TR"/>
        </a:p>
      </dgm:t>
    </dgm:pt>
    <dgm:pt modelId="{251956DF-BD66-42CF-9AD3-401816494F23}" type="pres">
      <dgm:prSet presAssocID="{6304C0F7-179C-4655-8BD9-EC025AF3AFE0}" presName="Name0" presStyleCnt="0">
        <dgm:presLayoutVars>
          <dgm:dir/>
          <dgm:animLvl val="lvl"/>
          <dgm:resizeHandles val="exact"/>
        </dgm:presLayoutVars>
      </dgm:prSet>
      <dgm:spPr/>
      <dgm:t>
        <a:bodyPr/>
        <a:lstStyle/>
        <a:p>
          <a:endParaRPr lang="tr-TR"/>
        </a:p>
      </dgm:t>
    </dgm:pt>
    <dgm:pt modelId="{BE1ABB4A-9CA8-4E68-AFDE-EF2AD182185F}" type="pres">
      <dgm:prSet presAssocID="{3E93063D-649F-4674-98D0-967E493F5AFD}" presName="composite" presStyleCnt="0"/>
      <dgm:spPr/>
    </dgm:pt>
    <dgm:pt modelId="{932B384B-ABBC-4E20-942A-BC0CC7B29CCF}" type="pres">
      <dgm:prSet presAssocID="{3E93063D-649F-4674-98D0-967E493F5AFD}" presName="parTx" presStyleLbl="alignNode1" presStyleIdx="0" presStyleCnt="3">
        <dgm:presLayoutVars>
          <dgm:chMax val="0"/>
          <dgm:chPref val="0"/>
          <dgm:bulletEnabled val="1"/>
        </dgm:presLayoutVars>
      </dgm:prSet>
      <dgm:spPr/>
      <dgm:t>
        <a:bodyPr/>
        <a:lstStyle/>
        <a:p>
          <a:endParaRPr lang="tr-TR"/>
        </a:p>
      </dgm:t>
    </dgm:pt>
    <dgm:pt modelId="{0E46ABF4-91A3-40C7-94BF-20F33F5B27E9}" type="pres">
      <dgm:prSet presAssocID="{3E93063D-649F-4674-98D0-967E493F5AFD}" presName="desTx" presStyleLbl="alignAccFollowNode1" presStyleIdx="0" presStyleCnt="3">
        <dgm:presLayoutVars>
          <dgm:bulletEnabled val="1"/>
        </dgm:presLayoutVars>
      </dgm:prSet>
      <dgm:spPr/>
    </dgm:pt>
    <dgm:pt modelId="{3F408560-DB2F-4E51-B2E9-DBB6C117D29D}" type="pres">
      <dgm:prSet presAssocID="{EFC4811F-AF72-4A40-BEDB-1C74B7A1A720}" presName="space" presStyleCnt="0"/>
      <dgm:spPr/>
    </dgm:pt>
    <dgm:pt modelId="{4A4F59EF-BAFB-4A07-B5E2-9A072080636E}" type="pres">
      <dgm:prSet presAssocID="{CF50D49A-2159-4AC6-81DB-C93BABB2D4AB}" presName="composite" presStyleCnt="0"/>
      <dgm:spPr/>
    </dgm:pt>
    <dgm:pt modelId="{46FF44E0-AEDA-4A47-A8D5-73E2A418DE75}" type="pres">
      <dgm:prSet presAssocID="{CF50D49A-2159-4AC6-81DB-C93BABB2D4AB}" presName="parTx" presStyleLbl="alignNode1" presStyleIdx="1" presStyleCnt="3">
        <dgm:presLayoutVars>
          <dgm:chMax val="0"/>
          <dgm:chPref val="0"/>
          <dgm:bulletEnabled val="1"/>
        </dgm:presLayoutVars>
      </dgm:prSet>
      <dgm:spPr/>
      <dgm:t>
        <a:bodyPr/>
        <a:lstStyle/>
        <a:p>
          <a:endParaRPr lang="tr-TR"/>
        </a:p>
      </dgm:t>
    </dgm:pt>
    <dgm:pt modelId="{9EAA94E0-F3AB-482D-A705-793A8BFE333D}" type="pres">
      <dgm:prSet presAssocID="{CF50D49A-2159-4AC6-81DB-C93BABB2D4AB}" presName="desTx" presStyleLbl="alignAccFollowNode1" presStyleIdx="1" presStyleCnt="3">
        <dgm:presLayoutVars>
          <dgm:bulletEnabled val="1"/>
        </dgm:presLayoutVars>
      </dgm:prSet>
      <dgm:spPr/>
    </dgm:pt>
    <dgm:pt modelId="{76B56A07-7482-4E8D-A0CB-280CCF96E539}" type="pres">
      <dgm:prSet presAssocID="{FAD768A5-237B-4B22-84A9-433C7AB4341B}" presName="space" presStyleCnt="0"/>
      <dgm:spPr/>
    </dgm:pt>
    <dgm:pt modelId="{6FD0DC36-3F96-4F2A-B37E-71CE1F71975A}" type="pres">
      <dgm:prSet presAssocID="{4052CF26-4ABA-4002-9DFA-0D3DFA85E2A3}" presName="composite" presStyleCnt="0"/>
      <dgm:spPr/>
    </dgm:pt>
    <dgm:pt modelId="{E5BA0841-80FF-415D-808E-08601E388D98}" type="pres">
      <dgm:prSet presAssocID="{4052CF26-4ABA-4002-9DFA-0D3DFA85E2A3}" presName="parTx" presStyleLbl="alignNode1" presStyleIdx="2" presStyleCnt="3">
        <dgm:presLayoutVars>
          <dgm:chMax val="0"/>
          <dgm:chPref val="0"/>
          <dgm:bulletEnabled val="1"/>
        </dgm:presLayoutVars>
      </dgm:prSet>
      <dgm:spPr/>
      <dgm:t>
        <a:bodyPr/>
        <a:lstStyle/>
        <a:p>
          <a:endParaRPr lang="tr-TR"/>
        </a:p>
      </dgm:t>
    </dgm:pt>
    <dgm:pt modelId="{732C0B1C-5342-4E8B-8CB8-830B68E782B9}" type="pres">
      <dgm:prSet presAssocID="{4052CF26-4ABA-4002-9DFA-0D3DFA85E2A3}" presName="desTx" presStyleLbl="alignAccFollowNode1" presStyleIdx="2" presStyleCnt="3">
        <dgm:presLayoutVars>
          <dgm:bulletEnabled val="1"/>
        </dgm:presLayoutVars>
      </dgm:prSet>
      <dgm:spPr/>
    </dgm:pt>
  </dgm:ptLst>
  <dgm:cxnLst>
    <dgm:cxn modelId="{DAB0226E-F86C-40FC-87D8-85A56E55375A}" type="presOf" srcId="{3E93063D-649F-4674-98D0-967E493F5AFD}" destId="{932B384B-ABBC-4E20-942A-BC0CC7B29CCF}" srcOrd="0" destOrd="0" presId="urn:microsoft.com/office/officeart/2005/8/layout/hList1"/>
    <dgm:cxn modelId="{E15837D9-5FE6-470E-8BF6-809A6983A67A}" type="presOf" srcId="{4052CF26-4ABA-4002-9DFA-0D3DFA85E2A3}" destId="{E5BA0841-80FF-415D-808E-08601E388D98}" srcOrd="0" destOrd="0" presId="urn:microsoft.com/office/officeart/2005/8/layout/hList1"/>
    <dgm:cxn modelId="{9A387411-3B0C-4BDC-B657-CE2C4EC55C3E}" type="presOf" srcId="{6304C0F7-179C-4655-8BD9-EC025AF3AFE0}" destId="{251956DF-BD66-42CF-9AD3-401816494F23}" srcOrd="0" destOrd="0" presId="urn:microsoft.com/office/officeart/2005/8/layout/hList1"/>
    <dgm:cxn modelId="{8AE1B400-BC57-4EC4-891B-FE6312C5844D}" srcId="{6304C0F7-179C-4655-8BD9-EC025AF3AFE0}" destId="{4052CF26-4ABA-4002-9DFA-0D3DFA85E2A3}" srcOrd="2" destOrd="0" parTransId="{3C001F3D-5F7C-4D85-94C7-18C22A37AE29}" sibTransId="{D4B93316-6A0D-45C0-A42D-0D9377CFA7F9}"/>
    <dgm:cxn modelId="{222EA877-EBC8-4B50-A380-EDC3E0BA2DDD}" type="presOf" srcId="{CF50D49A-2159-4AC6-81DB-C93BABB2D4AB}" destId="{46FF44E0-AEDA-4A47-A8D5-73E2A418DE75}" srcOrd="0" destOrd="0" presId="urn:microsoft.com/office/officeart/2005/8/layout/hList1"/>
    <dgm:cxn modelId="{BE93F0AE-B855-492D-8DDA-E3051903A800}" srcId="{6304C0F7-179C-4655-8BD9-EC025AF3AFE0}" destId="{3E93063D-649F-4674-98D0-967E493F5AFD}" srcOrd="0" destOrd="0" parTransId="{F422DAC9-EDCD-47AF-AD08-193256670D5F}" sibTransId="{EFC4811F-AF72-4A40-BEDB-1C74B7A1A720}"/>
    <dgm:cxn modelId="{5A078409-3ACA-4084-A1A9-005D7AAFF465}" srcId="{6304C0F7-179C-4655-8BD9-EC025AF3AFE0}" destId="{CF50D49A-2159-4AC6-81DB-C93BABB2D4AB}" srcOrd="1" destOrd="0" parTransId="{A1E3E4D3-FDA4-4D60-B971-1584E62C33C6}" sibTransId="{FAD768A5-237B-4B22-84A9-433C7AB4341B}"/>
    <dgm:cxn modelId="{72864527-EC0B-4818-9720-C025064341FD}" type="presParOf" srcId="{251956DF-BD66-42CF-9AD3-401816494F23}" destId="{BE1ABB4A-9CA8-4E68-AFDE-EF2AD182185F}" srcOrd="0" destOrd="0" presId="urn:microsoft.com/office/officeart/2005/8/layout/hList1"/>
    <dgm:cxn modelId="{A6E123A6-FDF8-419B-9D01-C13AA5C637FB}" type="presParOf" srcId="{BE1ABB4A-9CA8-4E68-AFDE-EF2AD182185F}" destId="{932B384B-ABBC-4E20-942A-BC0CC7B29CCF}" srcOrd="0" destOrd="0" presId="urn:microsoft.com/office/officeart/2005/8/layout/hList1"/>
    <dgm:cxn modelId="{650EFAB9-2C21-4DEF-8C5F-0820C7650E75}" type="presParOf" srcId="{BE1ABB4A-9CA8-4E68-AFDE-EF2AD182185F}" destId="{0E46ABF4-91A3-40C7-94BF-20F33F5B27E9}" srcOrd="1" destOrd="0" presId="urn:microsoft.com/office/officeart/2005/8/layout/hList1"/>
    <dgm:cxn modelId="{8E63A9DF-0615-401A-949D-E0A24CC1A886}" type="presParOf" srcId="{251956DF-BD66-42CF-9AD3-401816494F23}" destId="{3F408560-DB2F-4E51-B2E9-DBB6C117D29D}" srcOrd="1" destOrd="0" presId="urn:microsoft.com/office/officeart/2005/8/layout/hList1"/>
    <dgm:cxn modelId="{37ABA5D2-EAA7-4C35-AE19-B81DCDE88CB3}" type="presParOf" srcId="{251956DF-BD66-42CF-9AD3-401816494F23}" destId="{4A4F59EF-BAFB-4A07-B5E2-9A072080636E}" srcOrd="2" destOrd="0" presId="urn:microsoft.com/office/officeart/2005/8/layout/hList1"/>
    <dgm:cxn modelId="{01B313C2-D91E-4A2B-BCFD-F103EAC2C966}" type="presParOf" srcId="{4A4F59EF-BAFB-4A07-B5E2-9A072080636E}" destId="{46FF44E0-AEDA-4A47-A8D5-73E2A418DE75}" srcOrd="0" destOrd="0" presId="urn:microsoft.com/office/officeart/2005/8/layout/hList1"/>
    <dgm:cxn modelId="{21334D33-E6AD-47D0-8179-304AF6837E3E}" type="presParOf" srcId="{4A4F59EF-BAFB-4A07-B5E2-9A072080636E}" destId="{9EAA94E0-F3AB-482D-A705-793A8BFE333D}" srcOrd="1" destOrd="0" presId="urn:microsoft.com/office/officeart/2005/8/layout/hList1"/>
    <dgm:cxn modelId="{7DC3A163-473E-4811-A1E1-0E3841E6C1AE}" type="presParOf" srcId="{251956DF-BD66-42CF-9AD3-401816494F23}" destId="{76B56A07-7482-4E8D-A0CB-280CCF96E539}" srcOrd="3" destOrd="0" presId="urn:microsoft.com/office/officeart/2005/8/layout/hList1"/>
    <dgm:cxn modelId="{7E4E1601-49A6-4AE1-A9BA-7421692EBC30}" type="presParOf" srcId="{251956DF-BD66-42CF-9AD3-401816494F23}" destId="{6FD0DC36-3F96-4F2A-B37E-71CE1F71975A}" srcOrd="4" destOrd="0" presId="urn:microsoft.com/office/officeart/2005/8/layout/hList1"/>
    <dgm:cxn modelId="{45752855-DF64-4ABA-BF70-8994B8B7DEEF}" type="presParOf" srcId="{6FD0DC36-3F96-4F2A-B37E-71CE1F71975A}" destId="{E5BA0841-80FF-415D-808E-08601E388D98}" srcOrd="0" destOrd="0" presId="urn:microsoft.com/office/officeart/2005/8/layout/hList1"/>
    <dgm:cxn modelId="{38FE7572-F4EF-4A33-8352-8DAB12192BB6}" type="presParOf" srcId="{6FD0DC36-3F96-4F2A-B37E-71CE1F71975A}" destId="{732C0B1C-5342-4E8B-8CB8-830B68E782B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10CC0A-96C6-41AE-BFD5-D0E77D8C222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080E2A72-0B10-4F80-BD89-9D714A0DA747}">
      <dgm:prSet/>
      <dgm:spPr/>
      <dgm:t>
        <a:bodyPr/>
        <a:lstStyle/>
        <a:p>
          <a:pPr rtl="0"/>
          <a:r>
            <a:rPr lang="tr-TR" smtClean="0"/>
            <a:t>Tuvaletten çıktıktan sonra eller en az iki dakika sabunlanmalı (mümkünse dezenfektan içeren sabunlar tercih edilmelidir) ve çok iyi kurulanmalıdır. Bazı yerlerde bulunan hava püskürtücülerinin kullanılmaması çünkü bu işlem havadaki mikropların tekrar ellere bulaşması ve elde kalmasını sağlamaktadır.</a:t>
          </a:r>
          <a:endParaRPr lang="tr-TR"/>
        </a:p>
      </dgm:t>
    </dgm:pt>
    <dgm:pt modelId="{B3974BC1-FE49-42FB-BB2A-59ADC45F0478}" type="parTrans" cxnId="{0CDB2459-0E74-42C1-AB18-424D892736C9}">
      <dgm:prSet/>
      <dgm:spPr/>
      <dgm:t>
        <a:bodyPr/>
        <a:lstStyle/>
        <a:p>
          <a:endParaRPr lang="tr-TR"/>
        </a:p>
      </dgm:t>
    </dgm:pt>
    <dgm:pt modelId="{B7DE40D7-B96E-4074-8298-9752DB602D9E}" type="sibTrans" cxnId="{0CDB2459-0E74-42C1-AB18-424D892736C9}">
      <dgm:prSet/>
      <dgm:spPr/>
      <dgm:t>
        <a:bodyPr/>
        <a:lstStyle/>
        <a:p>
          <a:endParaRPr lang="tr-TR"/>
        </a:p>
      </dgm:t>
    </dgm:pt>
    <dgm:pt modelId="{9BBB0254-6D62-46DD-9476-EBF750EA6A72}">
      <dgm:prSet/>
      <dgm:spPr/>
      <dgm:t>
        <a:bodyPr/>
        <a:lstStyle/>
        <a:p>
          <a:pPr rtl="0"/>
          <a:r>
            <a:rPr lang="tr-TR" dirty="0" smtClean="0"/>
            <a:t>Havlu ve elbezi gibi ürünleri evde toplu olarak kullanmayı bırakıp her aile bireyi için ayrı havlu kullanılmalı ve bu eşyalar sık sık yıkanmalıdır.</a:t>
          </a:r>
          <a:endParaRPr lang="tr-TR" dirty="0"/>
        </a:p>
      </dgm:t>
    </dgm:pt>
    <dgm:pt modelId="{E4DA8497-EF99-4330-BCAF-454144BFBF84}" type="parTrans" cxnId="{CBC728A3-7E4A-4927-9072-3F4B73CE2337}">
      <dgm:prSet/>
      <dgm:spPr/>
      <dgm:t>
        <a:bodyPr/>
        <a:lstStyle/>
        <a:p>
          <a:endParaRPr lang="tr-TR"/>
        </a:p>
      </dgm:t>
    </dgm:pt>
    <dgm:pt modelId="{1B5CDA55-032E-4786-A1E9-1B68B1084E96}" type="sibTrans" cxnId="{CBC728A3-7E4A-4927-9072-3F4B73CE2337}">
      <dgm:prSet/>
      <dgm:spPr/>
      <dgm:t>
        <a:bodyPr/>
        <a:lstStyle/>
        <a:p>
          <a:endParaRPr lang="tr-TR"/>
        </a:p>
      </dgm:t>
    </dgm:pt>
    <dgm:pt modelId="{2F8C8AB8-4C7C-41B5-A696-78B3738469D3}">
      <dgm:prSet/>
      <dgm:spPr/>
      <dgm:t>
        <a:bodyPr/>
        <a:lstStyle/>
        <a:p>
          <a:pPr rtl="0"/>
          <a:r>
            <a:rPr lang="tr-TR" smtClean="0"/>
            <a:t>Hasta olan kişiler eşyaları sık yıkamalı ve yıkama sıcaklığının 65</a:t>
          </a:r>
          <a:r>
            <a:rPr lang="tr-TR" baseline="30000" smtClean="0"/>
            <a:t>o</a:t>
          </a:r>
          <a:r>
            <a:rPr lang="tr-TR" smtClean="0"/>
            <a:t>C’den yüksek olmasına dikkat edilmelidir.</a:t>
          </a:r>
          <a:endParaRPr lang="tr-TR"/>
        </a:p>
      </dgm:t>
    </dgm:pt>
    <dgm:pt modelId="{354B7EC6-95BA-496A-9B0F-9A71B465EA40}" type="parTrans" cxnId="{BA1B10C6-2001-4078-BAA2-145EF57F410F}">
      <dgm:prSet/>
      <dgm:spPr/>
      <dgm:t>
        <a:bodyPr/>
        <a:lstStyle/>
        <a:p>
          <a:endParaRPr lang="tr-TR"/>
        </a:p>
      </dgm:t>
    </dgm:pt>
    <dgm:pt modelId="{452AC628-2AF4-4B46-9C69-635574DE4242}" type="sibTrans" cxnId="{BA1B10C6-2001-4078-BAA2-145EF57F410F}">
      <dgm:prSet/>
      <dgm:spPr/>
      <dgm:t>
        <a:bodyPr/>
        <a:lstStyle/>
        <a:p>
          <a:endParaRPr lang="tr-TR"/>
        </a:p>
      </dgm:t>
    </dgm:pt>
    <dgm:pt modelId="{C7D9B702-3E19-4347-9C01-080BA36450F1}" type="pres">
      <dgm:prSet presAssocID="{B810CC0A-96C6-41AE-BFD5-D0E77D8C2221}" presName="linear" presStyleCnt="0">
        <dgm:presLayoutVars>
          <dgm:animLvl val="lvl"/>
          <dgm:resizeHandles val="exact"/>
        </dgm:presLayoutVars>
      </dgm:prSet>
      <dgm:spPr/>
      <dgm:t>
        <a:bodyPr/>
        <a:lstStyle/>
        <a:p>
          <a:endParaRPr lang="tr-TR"/>
        </a:p>
      </dgm:t>
    </dgm:pt>
    <dgm:pt modelId="{F5793532-FBD6-42A9-947D-EDD5B8A08F06}" type="pres">
      <dgm:prSet presAssocID="{080E2A72-0B10-4F80-BD89-9D714A0DA747}" presName="parentText" presStyleLbl="node1" presStyleIdx="0" presStyleCnt="3">
        <dgm:presLayoutVars>
          <dgm:chMax val="0"/>
          <dgm:bulletEnabled val="1"/>
        </dgm:presLayoutVars>
      </dgm:prSet>
      <dgm:spPr/>
      <dgm:t>
        <a:bodyPr/>
        <a:lstStyle/>
        <a:p>
          <a:endParaRPr lang="tr-TR"/>
        </a:p>
      </dgm:t>
    </dgm:pt>
    <dgm:pt modelId="{18AFECC3-9614-4302-A163-2FED4358423D}" type="pres">
      <dgm:prSet presAssocID="{B7DE40D7-B96E-4074-8298-9752DB602D9E}" presName="spacer" presStyleCnt="0"/>
      <dgm:spPr/>
    </dgm:pt>
    <dgm:pt modelId="{31D84AC4-0893-4E36-BE7B-9C8DFC7C023B}" type="pres">
      <dgm:prSet presAssocID="{9BBB0254-6D62-46DD-9476-EBF750EA6A72}" presName="parentText" presStyleLbl="node1" presStyleIdx="1" presStyleCnt="3">
        <dgm:presLayoutVars>
          <dgm:chMax val="0"/>
          <dgm:bulletEnabled val="1"/>
        </dgm:presLayoutVars>
      </dgm:prSet>
      <dgm:spPr/>
      <dgm:t>
        <a:bodyPr/>
        <a:lstStyle/>
        <a:p>
          <a:endParaRPr lang="tr-TR"/>
        </a:p>
      </dgm:t>
    </dgm:pt>
    <dgm:pt modelId="{09FAEE73-D27D-4485-8DD6-073906519F5D}" type="pres">
      <dgm:prSet presAssocID="{1B5CDA55-032E-4786-A1E9-1B68B1084E96}" presName="spacer" presStyleCnt="0"/>
      <dgm:spPr/>
    </dgm:pt>
    <dgm:pt modelId="{7C7FFE9A-251C-4A3B-9791-0A968ED201F1}" type="pres">
      <dgm:prSet presAssocID="{2F8C8AB8-4C7C-41B5-A696-78B3738469D3}" presName="parentText" presStyleLbl="node1" presStyleIdx="2" presStyleCnt="3">
        <dgm:presLayoutVars>
          <dgm:chMax val="0"/>
          <dgm:bulletEnabled val="1"/>
        </dgm:presLayoutVars>
      </dgm:prSet>
      <dgm:spPr/>
      <dgm:t>
        <a:bodyPr/>
        <a:lstStyle/>
        <a:p>
          <a:endParaRPr lang="tr-TR"/>
        </a:p>
      </dgm:t>
    </dgm:pt>
  </dgm:ptLst>
  <dgm:cxnLst>
    <dgm:cxn modelId="{CBC728A3-7E4A-4927-9072-3F4B73CE2337}" srcId="{B810CC0A-96C6-41AE-BFD5-D0E77D8C2221}" destId="{9BBB0254-6D62-46DD-9476-EBF750EA6A72}" srcOrd="1" destOrd="0" parTransId="{E4DA8497-EF99-4330-BCAF-454144BFBF84}" sibTransId="{1B5CDA55-032E-4786-A1E9-1B68B1084E96}"/>
    <dgm:cxn modelId="{BA1B10C6-2001-4078-BAA2-145EF57F410F}" srcId="{B810CC0A-96C6-41AE-BFD5-D0E77D8C2221}" destId="{2F8C8AB8-4C7C-41B5-A696-78B3738469D3}" srcOrd="2" destOrd="0" parTransId="{354B7EC6-95BA-496A-9B0F-9A71B465EA40}" sibTransId="{452AC628-2AF4-4B46-9C69-635574DE4242}"/>
    <dgm:cxn modelId="{ABE03704-30B1-4DB4-9942-D1ADAA917ECE}" type="presOf" srcId="{B810CC0A-96C6-41AE-BFD5-D0E77D8C2221}" destId="{C7D9B702-3E19-4347-9C01-080BA36450F1}" srcOrd="0" destOrd="0" presId="urn:microsoft.com/office/officeart/2005/8/layout/vList2"/>
    <dgm:cxn modelId="{D1102664-B658-4E94-95F7-216CA8B4DEF4}" type="presOf" srcId="{080E2A72-0B10-4F80-BD89-9D714A0DA747}" destId="{F5793532-FBD6-42A9-947D-EDD5B8A08F06}" srcOrd="0" destOrd="0" presId="urn:microsoft.com/office/officeart/2005/8/layout/vList2"/>
    <dgm:cxn modelId="{1282B201-4466-444F-9777-0438E0F35FBB}" type="presOf" srcId="{9BBB0254-6D62-46DD-9476-EBF750EA6A72}" destId="{31D84AC4-0893-4E36-BE7B-9C8DFC7C023B}" srcOrd="0" destOrd="0" presId="urn:microsoft.com/office/officeart/2005/8/layout/vList2"/>
    <dgm:cxn modelId="{4EE1C0EF-20C2-420E-9EAD-E774A852C707}" type="presOf" srcId="{2F8C8AB8-4C7C-41B5-A696-78B3738469D3}" destId="{7C7FFE9A-251C-4A3B-9791-0A968ED201F1}" srcOrd="0" destOrd="0" presId="urn:microsoft.com/office/officeart/2005/8/layout/vList2"/>
    <dgm:cxn modelId="{0CDB2459-0E74-42C1-AB18-424D892736C9}" srcId="{B810CC0A-96C6-41AE-BFD5-D0E77D8C2221}" destId="{080E2A72-0B10-4F80-BD89-9D714A0DA747}" srcOrd="0" destOrd="0" parTransId="{B3974BC1-FE49-42FB-BB2A-59ADC45F0478}" sibTransId="{B7DE40D7-B96E-4074-8298-9752DB602D9E}"/>
    <dgm:cxn modelId="{66A46E8B-6BA9-4903-8B42-7605B5B6F33C}" type="presParOf" srcId="{C7D9B702-3E19-4347-9C01-080BA36450F1}" destId="{F5793532-FBD6-42A9-947D-EDD5B8A08F06}" srcOrd="0" destOrd="0" presId="urn:microsoft.com/office/officeart/2005/8/layout/vList2"/>
    <dgm:cxn modelId="{112FB2FC-64AD-42C4-BFF6-EDFE8A48D132}" type="presParOf" srcId="{C7D9B702-3E19-4347-9C01-080BA36450F1}" destId="{18AFECC3-9614-4302-A163-2FED4358423D}" srcOrd="1" destOrd="0" presId="urn:microsoft.com/office/officeart/2005/8/layout/vList2"/>
    <dgm:cxn modelId="{6767EA20-6F22-49D4-860A-47A30D882E58}" type="presParOf" srcId="{C7D9B702-3E19-4347-9C01-080BA36450F1}" destId="{31D84AC4-0893-4E36-BE7B-9C8DFC7C023B}" srcOrd="2" destOrd="0" presId="urn:microsoft.com/office/officeart/2005/8/layout/vList2"/>
    <dgm:cxn modelId="{417C111C-C642-49BB-9D4C-CA921C98CFDB}" type="presParOf" srcId="{C7D9B702-3E19-4347-9C01-080BA36450F1}" destId="{09FAEE73-D27D-4485-8DD6-073906519F5D}" srcOrd="3" destOrd="0" presId="urn:microsoft.com/office/officeart/2005/8/layout/vList2"/>
    <dgm:cxn modelId="{C2530F6E-A105-4108-B1D9-675111694C6C}" type="presParOf" srcId="{C7D9B702-3E19-4347-9C01-080BA36450F1}" destId="{7C7FFE9A-251C-4A3B-9791-0A968ED201F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837610-1AF5-4782-88AE-6F7C50516B9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091B1928-816F-4EAF-91FB-7043B4624931}">
      <dgm:prSet/>
      <dgm:spPr/>
      <dgm:t>
        <a:bodyPr/>
        <a:lstStyle/>
        <a:p>
          <a:pPr rtl="0"/>
          <a:r>
            <a:rPr lang="tr-TR" dirty="0" smtClean="0"/>
            <a:t>İçme sularını kullanmadan önce mutlaka kaynatılmalı(Çeşme suyu kullanılıyorsa),  kaynama başladıktan sonra 15–20 dakika boyunca kaynatmaya devam edilmelidir.</a:t>
          </a:r>
          <a:endParaRPr lang="tr-TR" dirty="0"/>
        </a:p>
      </dgm:t>
    </dgm:pt>
    <dgm:pt modelId="{FEFAABDF-3CB9-41BD-9929-C2923E6DDE24}" type="parTrans" cxnId="{5E916548-55BF-4ABC-B888-955A689430D5}">
      <dgm:prSet/>
      <dgm:spPr/>
      <dgm:t>
        <a:bodyPr/>
        <a:lstStyle/>
        <a:p>
          <a:endParaRPr lang="tr-TR"/>
        </a:p>
      </dgm:t>
    </dgm:pt>
    <dgm:pt modelId="{83F8105D-D10C-4BA9-B63B-AA09F5E3764D}" type="sibTrans" cxnId="{5E916548-55BF-4ABC-B888-955A689430D5}">
      <dgm:prSet/>
      <dgm:spPr/>
      <dgm:t>
        <a:bodyPr/>
        <a:lstStyle/>
        <a:p>
          <a:endParaRPr lang="tr-TR"/>
        </a:p>
      </dgm:t>
    </dgm:pt>
    <dgm:pt modelId="{A9FC1CE8-FBF2-4F78-BB48-B1472E27B479}">
      <dgm:prSet/>
      <dgm:spPr/>
      <dgm:t>
        <a:bodyPr/>
        <a:lstStyle/>
        <a:p>
          <a:pPr rtl="0"/>
          <a:r>
            <a:rPr lang="tr-TR" smtClean="0"/>
            <a:t>Kaynağı belirli olmayan ve kaynatılıp soğutulmamış suları kesinlikle kullanılmamalı</a:t>
          </a:r>
          <a:endParaRPr lang="tr-TR"/>
        </a:p>
      </dgm:t>
    </dgm:pt>
    <dgm:pt modelId="{C53E0DDB-2F38-424F-9D05-45ED77E987EC}" type="parTrans" cxnId="{7ED8CF1D-40B2-4775-B216-CE14A62710B6}">
      <dgm:prSet/>
      <dgm:spPr/>
      <dgm:t>
        <a:bodyPr/>
        <a:lstStyle/>
        <a:p>
          <a:endParaRPr lang="tr-TR"/>
        </a:p>
      </dgm:t>
    </dgm:pt>
    <dgm:pt modelId="{600FEF6D-E60F-48D5-9BF3-E6028AE82AB3}" type="sibTrans" cxnId="{7ED8CF1D-40B2-4775-B216-CE14A62710B6}">
      <dgm:prSet/>
      <dgm:spPr/>
      <dgm:t>
        <a:bodyPr/>
        <a:lstStyle/>
        <a:p>
          <a:endParaRPr lang="tr-TR"/>
        </a:p>
      </dgm:t>
    </dgm:pt>
    <dgm:pt modelId="{B2DBB4C0-BB05-4D2F-82A9-40240AC0D195}">
      <dgm:prSet/>
      <dgm:spPr/>
      <dgm:t>
        <a:bodyPr/>
        <a:lstStyle/>
        <a:p>
          <a:pPr rtl="0"/>
          <a:r>
            <a:rPr lang="tr-TR" smtClean="0"/>
            <a:t>Tırnak uçlarına ve altlarına mikropların yerleşmesini engellemek amacı ile el ve ayak tırnakları en az haftada bir kez kesilmelidir.</a:t>
          </a:r>
          <a:endParaRPr lang="tr-TR"/>
        </a:p>
      </dgm:t>
    </dgm:pt>
    <dgm:pt modelId="{91A73688-D365-4B9B-9B08-E25F6FF169C1}" type="parTrans" cxnId="{156B57F5-82D2-4814-B03F-220EF027FECF}">
      <dgm:prSet/>
      <dgm:spPr/>
      <dgm:t>
        <a:bodyPr/>
        <a:lstStyle/>
        <a:p>
          <a:endParaRPr lang="tr-TR"/>
        </a:p>
      </dgm:t>
    </dgm:pt>
    <dgm:pt modelId="{F139EF6B-88D8-4A50-98F6-1EFF8593F840}" type="sibTrans" cxnId="{156B57F5-82D2-4814-B03F-220EF027FECF}">
      <dgm:prSet/>
      <dgm:spPr/>
      <dgm:t>
        <a:bodyPr/>
        <a:lstStyle/>
        <a:p>
          <a:endParaRPr lang="tr-TR"/>
        </a:p>
      </dgm:t>
    </dgm:pt>
    <dgm:pt modelId="{B1310D76-7BD8-4CF6-9FB4-C76491543107}" type="pres">
      <dgm:prSet presAssocID="{7A837610-1AF5-4782-88AE-6F7C50516B9F}" presName="CompostProcess" presStyleCnt="0">
        <dgm:presLayoutVars>
          <dgm:dir/>
          <dgm:resizeHandles val="exact"/>
        </dgm:presLayoutVars>
      </dgm:prSet>
      <dgm:spPr/>
      <dgm:t>
        <a:bodyPr/>
        <a:lstStyle/>
        <a:p>
          <a:endParaRPr lang="tr-TR"/>
        </a:p>
      </dgm:t>
    </dgm:pt>
    <dgm:pt modelId="{1303FB15-72B8-448D-9384-64813459FF8E}" type="pres">
      <dgm:prSet presAssocID="{7A837610-1AF5-4782-88AE-6F7C50516B9F}" presName="arrow" presStyleLbl="bgShp" presStyleIdx="0" presStyleCnt="1"/>
      <dgm:spPr/>
    </dgm:pt>
    <dgm:pt modelId="{E713972F-02DE-4B85-890B-123F4C4B54B0}" type="pres">
      <dgm:prSet presAssocID="{7A837610-1AF5-4782-88AE-6F7C50516B9F}" presName="linearProcess" presStyleCnt="0"/>
      <dgm:spPr/>
    </dgm:pt>
    <dgm:pt modelId="{B0CA5A77-43F5-4A0D-B159-7E96A0DEB0B9}" type="pres">
      <dgm:prSet presAssocID="{091B1928-816F-4EAF-91FB-7043B4624931}" presName="textNode" presStyleLbl="node1" presStyleIdx="0" presStyleCnt="3">
        <dgm:presLayoutVars>
          <dgm:bulletEnabled val="1"/>
        </dgm:presLayoutVars>
      </dgm:prSet>
      <dgm:spPr/>
      <dgm:t>
        <a:bodyPr/>
        <a:lstStyle/>
        <a:p>
          <a:endParaRPr lang="tr-TR"/>
        </a:p>
      </dgm:t>
    </dgm:pt>
    <dgm:pt modelId="{49B19D2C-48DF-44AB-B003-3BBE03103BD1}" type="pres">
      <dgm:prSet presAssocID="{83F8105D-D10C-4BA9-B63B-AA09F5E3764D}" presName="sibTrans" presStyleCnt="0"/>
      <dgm:spPr/>
    </dgm:pt>
    <dgm:pt modelId="{AC73B4B9-D3E4-455E-BEC7-CC5AB304B002}" type="pres">
      <dgm:prSet presAssocID="{A9FC1CE8-FBF2-4F78-BB48-B1472E27B479}" presName="textNode" presStyleLbl="node1" presStyleIdx="1" presStyleCnt="3">
        <dgm:presLayoutVars>
          <dgm:bulletEnabled val="1"/>
        </dgm:presLayoutVars>
      </dgm:prSet>
      <dgm:spPr/>
      <dgm:t>
        <a:bodyPr/>
        <a:lstStyle/>
        <a:p>
          <a:endParaRPr lang="tr-TR"/>
        </a:p>
      </dgm:t>
    </dgm:pt>
    <dgm:pt modelId="{DF940088-AF7B-4A49-B89D-2687AEB3625F}" type="pres">
      <dgm:prSet presAssocID="{600FEF6D-E60F-48D5-9BF3-E6028AE82AB3}" presName="sibTrans" presStyleCnt="0"/>
      <dgm:spPr/>
    </dgm:pt>
    <dgm:pt modelId="{23F9B3BD-FAD9-4640-8E76-4B71E4670384}" type="pres">
      <dgm:prSet presAssocID="{B2DBB4C0-BB05-4D2F-82A9-40240AC0D195}" presName="textNode" presStyleLbl="node1" presStyleIdx="2" presStyleCnt="3">
        <dgm:presLayoutVars>
          <dgm:bulletEnabled val="1"/>
        </dgm:presLayoutVars>
      </dgm:prSet>
      <dgm:spPr/>
      <dgm:t>
        <a:bodyPr/>
        <a:lstStyle/>
        <a:p>
          <a:endParaRPr lang="tr-TR"/>
        </a:p>
      </dgm:t>
    </dgm:pt>
  </dgm:ptLst>
  <dgm:cxnLst>
    <dgm:cxn modelId="{290BBCEC-AC1D-4A12-B03B-797139809DCB}" type="presOf" srcId="{A9FC1CE8-FBF2-4F78-BB48-B1472E27B479}" destId="{AC73B4B9-D3E4-455E-BEC7-CC5AB304B002}" srcOrd="0" destOrd="0" presId="urn:microsoft.com/office/officeart/2005/8/layout/hProcess9"/>
    <dgm:cxn modelId="{9FD33CAA-6892-49E9-B9B2-89B9AC31EDEE}" type="presOf" srcId="{7A837610-1AF5-4782-88AE-6F7C50516B9F}" destId="{B1310D76-7BD8-4CF6-9FB4-C76491543107}" srcOrd="0" destOrd="0" presId="urn:microsoft.com/office/officeart/2005/8/layout/hProcess9"/>
    <dgm:cxn modelId="{AFB36B04-09C6-4F5C-892F-AE72AD81F492}" type="presOf" srcId="{B2DBB4C0-BB05-4D2F-82A9-40240AC0D195}" destId="{23F9B3BD-FAD9-4640-8E76-4B71E4670384}" srcOrd="0" destOrd="0" presId="urn:microsoft.com/office/officeart/2005/8/layout/hProcess9"/>
    <dgm:cxn modelId="{0A1B037A-63CC-4581-9155-86357196C11C}" type="presOf" srcId="{091B1928-816F-4EAF-91FB-7043B4624931}" destId="{B0CA5A77-43F5-4A0D-B159-7E96A0DEB0B9}" srcOrd="0" destOrd="0" presId="urn:microsoft.com/office/officeart/2005/8/layout/hProcess9"/>
    <dgm:cxn modelId="{156B57F5-82D2-4814-B03F-220EF027FECF}" srcId="{7A837610-1AF5-4782-88AE-6F7C50516B9F}" destId="{B2DBB4C0-BB05-4D2F-82A9-40240AC0D195}" srcOrd="2" destOrd="0" parTransId="{91A73688-D365-4B9B-9B08-E25F6FF169C1}" sibTransId="{F139EF6B-88D8-4A50-98F6-1EFF8593F840}"/>
    <dgm:cxn modelId="{7ED8CF1D-40B2-4775-B216-CE14A62710B6}" srcId="{7A837610-1AF5-4782-88AE-6F7C50516B9F}" destId="{A9FC1CE8-FBF2-4F78-BB48-B1472E27B479}" srcOrd="1" destOrd="0" parTransId="{C53E0DDB-2F38-424F-9D05-45ED77E987EC}" sibTransId="{600FEF6D-E60F-48D5-9BF3-E6028AE82AB3}"/>
    <dgm:cxn modelId="{5E916548-55BF-4ABC-B888-955A689430D5}" srcId="{7A837610-1AF5-4782-88AE-6F7C50516B9F}" destId="{091B1928-816F-4EAF-91FB-7043B4624931}" srcOrd="0" destOrd="0" parTransId="{FEFAABDF-3CB9-41BD-9929-C2923E6DDE24}" sibTransId="{83F8105D-D10C-4BA9-B63B-AA09F5E3764D}"/>
    <dgm:cxn modelId="{136397BA-7401-4716-AA3F-53A3FFFD904B}" type="presParOf" srcId="{B1310D76-7BD8-4CF6-9FB4-C76491543107}" destId="{1303FB15-72B8-448D-9384-64813459FF8E}" srcOrd="0" destOrd="0" presId="urn:microsoft.com/office/officeart/2005/8/layout/hProcess9"/>
    <dgm:cxn modelId="{C15F6E7B-8BC9-49F0-BF04-91E5570C830F}" type="presParOf" srcId="{B1310D76-7BD8-4CF6-9FB4-C76491543107}" destId="{E713972F-02DE-4B85-890B-123F4C4B54B0}" srcOrd="1" destOrd="0" presId="urn:microsoft.com/office/officeart/2005/8/layout/hProcess9"/>
    <dgm:cxn modelId="{D49FF36B-9BC2-4D2F-9A36-C632358EC284}" type="presParOf" srcId="{E713972F-02DE-4B85-890B-123F4C4B54B0}" destId="{B0CA5A77-43F5-4A0D-B159-7E96A0DEB0B9}" srcOrd="0" destOrd="0" presId="urn:microsoft.com/office/officeart/2005/8/layout/hProcess9"/>
    <dgm:cxn modelId="{3EEB0903-FA70-4D15-874D-B38117730182}" type="presParOf" srcId="{E713972F-02DE-4B85-890B-123F4C4B54B0}" destId="{49B19D2C-48DF-44AB-B003-3BBE03103BD1}" srcOrd="1" destOrd="0" presId="urn:microsoft.com/office/officeart/2005/8/layout/hProcess9"/>
    <dgm:cxn modelId="{68FB857E-54A0-49E1-BBC2-156173EB8CE8}" type="presParOf" srcId="{E713972F-02DE-4B85-890B-123F4C4B54B0}" destId="{AC73B4B9-D3E4-455E-BEC7-CC5AB304B002}" srcOrd="2" destOrd="0" presId="urn:microsoft.com/office/officeart/2005/8/layout/hProcess9"/>
    <dgm:cxn modelId="{8FABBDAF-8917-4BBE-BC6D-E5EFE68069D4}" type="presParOf" srcId="{E713972F-02DE-4B85-890B-123F4C4B54B0}" destId="{DF940088-AF7B-4A49-B89D-2687AEB3625F}" srcOrd="3" destOrd="0" presId="urn:microsoft.com/office/officeart/2005/8/layout/hProcess9"/>
    <dgm:cxn modelId="{D520BCD5-B1A2-4C10-B86B-EAEF613AAA28}" type="presParOf" srcId="{E713972F-02DE-4B85-890B-123F4C4B54B0}" destId="{23F9B3BD-FAD9-4640-8E76-4B71E467038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022425-AFC6-4F21-89FC-B6C49B7AC1E1}"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tr-TR"/>
        </a:p>
      </dgm:t>
    </dgm:pt>
    <dgm:pt modelId="{95A6FDED-D904-4883-AE94-CBB61C3C5BFE}">
      <dgm:prSet/>
      <dgm:spPr/>
      <dgm:t>
        <a:bodyPr/>
        <a:lstStyle/>
        <a:p>
          <a:pPr rtl="0"/>
          <a:r>
            <a:rPr lang="tr-TR" smtClean="0"/>
            <a:t>Çiğ yenecek sebze ve meyveleri pişirerek tüketmeli; pişirme imkânı yoksa en az 20 dakika tuzlu ya da klorlu suda beklettikten sonra tüketilmelidir.</a:t>
          </a:r>
          <a:endParaRPr lang="tr-TR"/>
        </a:p>
      </dgm:t>
    </dgm:pt>
    <dgm:pt modelId="{7EAD690A-33A0-4659-92B4-F104E9B0CCDF}" type="parTrans" cxnId="{118413DE-DA70-44D9-8DA2-E05F7BDA893D}">
      <dgm:prSet/>
      <dgm:spPr/>
      <dgm:t>
        <a:bodyPr/>
        <a:lstStyle/>
        <a:p>
          <a:endParaRPr lang="tr-TR"/>
        </a:p>
      </dgm:t>
    </dgm:pt>
    <dgm:pt modelId="{1B25A80B-FFD7-4685-A016-2C67267584C6}" type="sibTrans" cxnId="{118413DE-DA70-44D9-8DA2-E05F7BDA893D}">
      <dgm:prSet/>
      <dgm:spPr/>
      <dgm:t>
        <a:bodyPr/>
        <a:lstStyle/>
        <a:p>
          <a:endParaRPr lang="tr-TR"/>
        </a:p>
      </dgm:t>
    </dgm:pt>
    <dgm:pt modelId="{D366CEE9-4E96-4A13-919B-BA95BD23861D}">
      <dgm:prSet/>
      <dgm:spPr/>
      <dgm:t>
        <a:bodyPr/>
        <a:lstStyle/>
        <a:p>
          <a:pPr rtl="0"/>
          <a:r>
            <a:rPr lang="tr-TR" smtClean="0"/>
            <a:t>Pişmeye hazır tavuk, balık, parça etleri ve yumurta gibi besinler de iyice yıkanmalıdır.</a:t>
          </a:r>
          <a:endParaRPr lang="tr-TR"/>
        </a:p>
      </dgm:t>
    </dgm:pt>
    <dgm:pt modelId="{D84317C8-4F99-4734-B696-0404755DBAE0}" type="parTrans" cxnId="{0A1F4B55-FDD3-4CBF-BE24-59F46C2C8221}">
      <dgm:prSet/>
      <dgm:spPr/>
      <dgm:t>
        <a:bodyPr/>
        <a:lstStyle/>
        <a:p>
          <a:endParaRPr lang="tr-TR"/>
        </a:p>
      </dgm:t>
    </dgm:pt>
    <dgm:pt modelId="{43CA50DF-A06E-44F1-9CDC-6AA2CE5B21CA}" type="sibTrans" cxnId="{0A1F4B55-FDD3-4CBF-BE24-59F46C2C8221}">
      <dgm:prSet/>
      <dgm:spPr/>
      <dgm:t>
        <a:bodyPr/>
        <a:lstStyle/>
        <a:p>
          <a:endParaRPr lang="tr-TR"/>
        </a:p>
      </dgm:t>
    </dgm:pt>
    <dgm:pt modelId="{D3BA1C43-888A-46A3-B0CA-7D2F7DAB94B9}">
      <dgm:prSet/>
      <dgm:spPr/>
      <dgm:t>
        <a:bodyPr/>
        <a:lstStyle/>
        <a:p>
          <a:pPr rtl="0"/>
          <a:r>
            <a:rPr lang="tr-TR" smtClean="0"/>
            <a:t>Taze sebzeler 20 dakika tuzlu veya klorlu suda bekletildikten sonra temiz suyla durulayarak tüketilmelidir.</a:t>
          </a:r>
          <a:endParaRPr lang="tr-TR"/>
        </a:p>
      </dgm:t>
    </dgm:pt>
    <dgm:pt modelId="{8F2FE3BA-FD92-4467-8863-CE6BDD34D2D6}" type="parTrans" cxnId="{006E096E-BF6C-4B24-88E9-0B006D2BE43B}">
      <dgm:prSet/>
      <dgm:spPr/>
      <dgm:t>
        <a:bodyPr/>
        <a:lstStyle/>
        <a:p>
          <a:endParaRPr lang="tr-TR"/>
        </a:p>
      </dgm:t>
    </dgm:pt>
    <dgm:pt modelId="{68E06D09-C1A8-4EE5-80C1-E079E48A5835}" type="sibTrans" cxnId="{006E096E-BF6C-4B24-88E9-0B006D2BE43B}">
      <dgm:prSet/>
      <dgm:spPr/>
      <dgm:t>
        <a:bodyPr/>
        <a:lstStyle/>
        <a:p>
          <a:endParaRPr lang="tr-TR"/>
        </a:p>
      </dgm:t>
    </dgm:pt>
    <dgm:pt modelId="{B76EF666-F8DD-4B65-A027-203D5B3B9DF9}" type="pres">
      <dgm:prSet presAssocID="{69022425-AFC6-4F21-89FC-B6C49B7AC1E1}" presName="Name0" presStyleCnt="0">
        <dgm:presLayoutVars>
          <dgm:dir/>
          <dgm:animLvl val="lvl"/>
          <dgm:resizeHandles val="exact"/>
        </dgm:presLayoutVars>
      </dgm:prSet>
      <dgm:spPr/>
      <dgm:t>
        <a:bodyPr/>
        <a:lstStyle/>
        <a:p>
          <a:endParaRPr lang="tr-TR"/>
        </a:p>
      </dgm:t>
    </dgm:pt>
    <dgm:pt modelId="{0FB8C758-438F-4553-9720-F35D703D3FDE}" type="pres">
      <dgm:prSet presAssocID="{95A6FDED-D904-4883-AE94-CBB61C3C5BFE}" presName="composite" presStyleCnt="0"/>
      <dgm:spPr/>
    </dgm:pt>
    <dgm:pt modelId="{920600B1-6151-41B7-9160-180A12EF5EDD}" type="pres">
      <dgm:prSet presAssocID="{95A6FDED-D904-4883-AE94-CBB61C3C5BFE}" presName="parTx" presStyleLbl="alignNode1" presStyleIdx="0" presStyleCnt="3">
        <dgm:presLayoutVars>
          <dgm:chMax val="0"/>
          <dgm:chPref val="0"/>
          <dgm:bulletEnabled val="1"/>
        </dgm:presLayoutVars>
      </dgm:prSet>
      <dgm:spPr/>
      <dgm:t>
        <a:bodyPr/>
        <a:lstStyle/>
        <a:p>
          <a:endParaRPr lang="tr-TR"/>
        </a:p>
      </dgm:t>
    </dgm:pt>
    <dgm:pt modelId="{51E5E105-359B-4E89-95CB-ADC4C8C982A5}" type="pres">
      <dgm:prSet presAssocID="{95A6FDED-D904-4883-AE94-CBB61C3C5BFE}" presName="desTx" presStyleLbl="alignAccFollowNode1" presStyleIdx="0" presStyleCnt="3">
        <dgm:presLayoutVars>
          <dgm:bulletEnabled val="1"/>
        </dgm:presLayoutVars>
      </dgm:prSet>
      <dgm:spPr/>
    </dgm:pt>
    <dgm:pt modelId="{3A592F8C-6DC4-44DC-90EB-73CEE045803B}" type="pres">
      <dgm:prSet presAssocID="{1B25A80B-FFD7-4685-A016-2C67267584C6}" presName="space" presStyleCnt="0"/>
      <dgm:spPr/>
    </dgm:pt>
    <dgm:pt modelId="{AF35DD73-6165-4419-B6EA-D5E358461358}" type="pres">
      <dgm:prSet presAssocID="{D366CEE9-4E96-4A13-919B-BA95BD23861D}" presName="composite" presStyleCnt="0"/>
      <dgm:spPr/>
    </dgm:pt>
    <dgm:pt modelId="{91177C4A-1889-47B1-896D-7C874A7057EF}" type="pres">
      <dgm:prSet presAssocID="{D366CEE9-4E96-4A13-919B-BA95BD23861D}" presName="parTx" presStyleLbl="alignNode1" presStyleIdx="1" presStyleCnt="3">
        <dgm:presLayoutVars>
          <dgm:chMax val="0"/>
          <dgm:chPref val="0"/>
          <dgm:bulletEnabled val="1"/>
        </dgm:presLayoutVars>
      </dgm:prSet>
      <dgm:spPr/>
      <dgm:t>
        <a:bodyPr/>
        <a:lstStyle/>
        <a:p>
          <a:endParaRPr lang="tr-TR"/>
        </a:p>
      </dgm:t>
    </dgm:pt>
    <dgm:pt modelId="{CCF7AB50-BC52-4266-93D2-52A062CAEDF6}" type="pres">
      <dgm:prSet presAssocID="{D366CEE9-4E96-4A13-919B-BA95BD23861D}" presName="desTx" presStyleLbl="alignAccFollowNode1" presStyleIdx="1" presStyleCnt="3">
        <dgm:presLayoutVars>
          <dgm:bulletEnabled val="1"/>
        </dgm:presLayoutVars>
      </dgm:prSet>
      <dgm:spPr/>
    </dgm:pt>
    <dgm:pt modelId="{F67A48A0-373C-49A0-A46F-77247C6170B5}" type="pres">
      <dgm:prSet presAssocID="{43CA50DF-A06E-44F1-9CDC-6AA2CE5B21CA}" presName="space" presStyleCnt="0"/>
      <dgm:spPr/>
    </dgm:pt>
    <dgm:pt modelId="{38D75BD7-2504-4F3C-A928-2C9B94DA7FE0}" type="pres">
      <dgm:prSet presAssocID="{D3BA1C43-888A-46A3-B0CA-7D2F7DAB94B9}" presName="composite" presStyleCnt="0"/>
      <dgm:spPr/>
    </dgm:pt>
    <dgm:pt modelId="{E8609719-62DF-42F9-BF10-69992D32062F}" type="pres">
      <dgm:prSet presAssocID="{D3BA1C43-888A-46A3-B0CA-7D2F7DAB94B9}" presName="parTx" presStyleLbl="alignNode1" presStyleIdx="2" presStyleCnt="3">
        <dgm:presLayoutVars>
          <dgm:chMax val="0"/>
          <dgm:chPref val="0"/>
          <dgm:bulletEnabled val="1"/>
        </dgm:presLayoutVars>
      </dgm:prSet>
      <dgm:spPr/>
      <dgm:t>
        <a:bodyPr/>
        <a:lstStyle/>
        <a:p>
          <a:endParaRPr lang="tr-TR"/>
        </a:p>
      </dgm:t>
    </dgm:pt>
    <dgm:pt modelId="{F19A8B81-16EA-4502-A41C-AB7B9E9AF886}" type="pres">
      <dgm:prSet presAssocID="{D3BA1C43-888A-46A3-B0CA-7D2F7DAB94B9}" presName="desTx" presStyleLbl="alignAccFollowNode1" presStyleIdx="2" presStyleCnt="3">
        <dgm:presLayoutVars>
          <dgm:bulletEnabled val="1"/>
        </dgm:presLayoutVars>
      </dgm:prSet>
      <dgm:spPr/>
    </dgm:pt>
  </dgm:ptLst>
  <dgm:cxnLst>
    <dgm:cxn modelId="{5DC8BF9A-3A1C-4452-A9A4-8FE49F6F462A}" type="presOf" srcId="{D3BA1C43-888A-46A3-B0CA-7D2F7DAB94B9}" destId="{E8609719-62DF-42F9-BF10-69992D32062F}" srcOrd="0" destOrd="0" presId="urn:microsoft.com/office/officeart/2005/8/layout/hList1"/>
    <dgm:cxn modelId="{006E096E-BF6C-4B24-88E9-0B006D2BE43B}" srcId="{69022425-AFC6-4F21-89FC-B6C49B7AC1E1}" destId="{D3BA1C43-888A-46A3-B0CA-7D2F7DAB94B9}" srcOrd="2" destOrd="0" parTransId="{8F2FE3BA-FD92-4467-8863-CE6BDD34D2D6}" sibTransId="{68E06D09-C1A8-4EE5-80C1-E079E48A5835}"/>
    <dgm:cxn modelId="{118413DE-DA70-44D9-8DA2-E05F7BDA893D}" srcId="{69022425-AFC6-4F21-89FC-B6C49B7AC1E1}" destId="{95A6FDED-D904-4883-AE94-CBB61C3C5BFE}" srcOrd="0" destOrd="0" parTransId="{7EAD690A-33A0-4659-92B4-F104E9B0CCDF}" sibTransId="{1B25A80B-FFD7-4685-A016-2C67267584C6}"/>
    <dgm:cxn modelId="{0A1F4B55-FDD3-4CBF-BE24-59F46C2C8221}" srcId="{69022425-AFC6-4F21-89FC-B6C49B7AC1E1}" destId="{D366CEE9-4E96-4A13-919B-BA95BD23861D}" srcOrd="1" destOrd="0" parTransId="{D84317C8-4F99-4734-B696-0404755DBAE0}" sibTransId="{43CA50DF-A06E-44F1-9CDC-6AA2CE5B21CA}"/>
    <dgm:cxn modelId="{7FC9F5A6-DEE9-4C5B-80B4-07CF589F01AA}" type="presOf" srcId="{69022425-AFC6-4F21-89FC-B6C49B7AC1E1}" destId="{B76EF666-F8DD-4B65-A027-203D5B3B9DF9}" srcOrd="0" destOrd="0" presId="urn:microsoft.com/office/officeart/2005/8/layout/hList1"/>
    <dgm:cxn modelId="{C2C931E4-3A28-453C-8C88-778281EC721F}" type="presOf" srcId="{95A6FDED-D904-4883-AE94-CBB61C3C5BFE}" destId="{920600B1-6151-41B7-9160-180A12EF5EDD}" srcOrd="0" destOrd="0" presId="urn:microsoft.com/office/officeart/2005/8/layout/hList1"/>
    <dgm:cxn modelId="{F176C1C4-562E-4A7A-B4CE-D845A124CE76}" type="presOf" srcId="{D366CEE9-4E96-4A13-919B-BA95BD23861D}" destId="{91177C4A-1889-47B1-896D-7C874A7057EF}" srcOrd="0" destOrd="0" presId="urn:microsoft.com/office/officeart/2005/8/layout/hList1"/>
    <dgm:cxn modelId="{8D6B0FF7-96F9-4511-8488-392C40B7CE70}" type="presParOf" srcId="{B76EF666-F8DD-4B65-A027-203D5B3B9DF9}" destId="{0FB8C758-438F-4553-9720-F35D703D3FDE}" srcOrd="0" destOrd="0" presId="urn:microsoft.com/office/officeart/2005/8/layout/hList1"/>
    <dgm:cxn modelId="{96631D54-A8C1-4718-BAF2-B3727BF2AD22}" type="presParOf" srcId="{0FB8C758-438F-4553-9720-F35D703D3FDE}" destId="{920600B1-6151-41B7-9160-180A12EF5EDD}" srcOrd="0" destOrd="0" presId="urn:microsoft.com/office/officeart/2005/8/layout/hList1"/>
    <dgm:cxn modelId="{60F96542-CD22-4810-A1F5-DD9477655FB5}" type="presParOf" srcId="{0FB8C758-438F-4553-9720-F35D703D3FDE}" destId="{51E5E105-359B-4E89-95CB-ADC4C8C982A5}" srcOrd="1" destOrd="0" presId="urn:microsoft.com/office/officeart/2005/8/layout/hList1"/>
    <dgm:cxn modelId="{CDBD19E7-A2E4-41C1-AF2C-B03078727461}" type="presParOf" srcId="{B76EF666-F8DD-4B65-A027-203D5B3B9DF9}" destId="{3A592F8C-6DC4-44DC-90EB-73CEE045803B}" srcOrd="1" destOrd="0" presId="urn:microsoft.com/office/officeart/2005/8/layout/hList1"/>
    <dgm:cxn modelId="{30FD72FF-2AEB-47E0-BDD0-E7BEA76FD2EE}" type="presParOf" srcId="{B76EF666-F8DD-4B65-A027-203D5B3B9DF9}" destId="{AF35DD73-6165-4419-B6EA-D5E358461358}" srcOrd="2" destOrd="0" presId="urn:microsoft.com/office/officeart/2005/8/layout/hList1"/>
    <dgm:cxn modelId="{E33C245F-F798-4444-A176-E05A7EE660E4}" type="presParOf" srcId="{AF35DD73-6165-4419-B6EA-D5E358461358}" destId="{91177C4A-1889-47B1-896D-7C874A7057EF}" srcOrd="0" destOrd="0" presId="urn:microsoft.com/office/officeart/2005/8/layout/hList1"/>
    <dgm:cxn modelId="{DE44D910-BD61-4BE7-8A69-4A5D47AB1722}" type="presParOf" srcId="{AF35DD73-6165-4419-B6EA-D5E358461358}" destId="{CCF7AB50-BC52-4266-93D2-52A062CAEDF6}" srcOrd="1" destOrd="0" presId="urn:microsoft.com/office/officeart/2005/8/layout/hList1"/>
    <dgm:cxn modelId="{571D2829-721A-45E8-81D0-37010178A4BE}" type="presParOf" srcId="{B76EF666-F8DD-4B65-A027-203D5B3B9DF9}" destId="{F67A48A0-373C-49A0-A46F-77247C6170B5}" srcOrd="3" destOrd="0" presId="urn:microsoft.com/office/officeart/2005/8/layout/hList1"/>
    <dgm:cxn modelId="{0C26A117-437B-498C-A209-987B32601891}" type="presParOf" srcId="{B76EF666-F8DD-4B65-A027-203D5B3B9DF9}" destId="{38D75BD7-2504-4F3C-A928-2C9B94DA7FE0}" srcOrd="4" destOrd="0" presId="urn:microsoft.com/office/officeart/2005/8/layout/hList1"/>
    <dgm:cxn modelId="{017FA79A-B141-4D6A-A6F6-ED5D4B491F57}" type="presParOf" srcId="{38D75BD7-2504-4F3C-A928-2C9B94DA7FE0}" destId="{E8609719-62DF-42F9-BF10-69992D32062F}" srcOrd="0" destOrd="0" presId="urn:microsoft.com/office/officeart/2005/8/layout/hList1"/>
    <dgm:cxn modelId="{3734A5DE-5C55-45E1-A112-9AD940068EEE}" type="presParOf" srcId="{38D75BD7-2504-4F3C-A928-2C9B94DA7FE0}" destId="{F19A8B81-16EA-4502-A41C-AB7B9E9AF88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6512F-B0B2-4411-9752-F575CFFFDB5E}">
      <dsp:nvSpPr>
        <dsp:cNvPr id="0" name=""/>
        <dsp:cNvSpPr/>
      </dsp:nvSpPr>
      <dsp:spPr>
        <a:xfrm>
          <a:off x="6996" y="0"/>
          <a:ext cx="7157787" cy="32732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b="1" kern="1200" dirty="0" smtClean="0"/>
            <a:t>Bulaşıcı hastalık ya da Enfeksiyon hastalıkları, herhangi </a:t>
          </a:r>
          <a:r>
            <a:rPr lang="tr-TR" sz="2500" kern="1200" dirty="0" smtClean="0"/>
            <a:t>bir</a:t>
          </a:r>
          <a:r>
            <a:rPr lang="tr-TR" sz="2500" b="1" kern="1200" dirty="0" smtClean="0"/>
            <a:t> yolla insana geçme </a:t>
          </a:r>
          <a:r>
            <a:rPr lang="tr-TR" sz="2500" kern="1200" dirty="0" smtClean="0"/>
            <a:t>özelliğindeki</a:t>
          </a:r>
          <a:r>
            <a:rPr lang="tr-TR" sz="2500" b="1" kern="1200" dirty="0" smtClean="0"/>
            <a:t> hastalık yapıcı mikropların </a:t>
          </a:r>
          <a:r>
            <a:rPr lang="tr-TR" sz="2500" kern="1200" dirty="0" smtClean="0"/>
            <a:t>veya</a:t>
          </a:r>
          <a:r>
            <a:rPr lang="tr-TR" sz="2500" b="1" kern="1200" dirty="0" smtClean="0"/>
            <a:t> </a:t>
          </a:r>
          <a:r>
            <a:rPr lang="tr-TR" sz="2500" kern="1200" dirty="0" smtClean="0"/>
            <a:t>parazitlerin</a:t>
          </a:r>
          <a:r>
            <a:rPr lang="tr-TR" sz="2500" b="1" kern="1200" dirty="0" smtClean="0"/>
            <a:t> vücuda girmesiyle ortaya çıkan hastalıklardır. Bulaşıcı hastalığa yakalanan kişilerin </a:t>
          </a:r>
          <a:r>
            <a:rPr lang="tr-TR" sz="2500" kern="1200" dirty="0" smtClean="0"/>
            <a:t>iyileşme</a:t>
          </a:r>
          <a:r>
            <a:rPr lang="tr-TR" sz="2500" b="1" kern="1200" dirty="0" smtClean="0"/>
            <a:t> çabalarının yanı sıra hastalığın yayılmasını önlemek için de dikkatli </a:t>
          </a:r>
          <a:r>
            <a:rPr lang="tr-TR" sz="2500" kern="1200" dirty="0" smtClean="0"/>
            <a:t>hareket</a:t>
          </a:r>
          <a:r>
            <a:rPr lang="tr-TR" sz="2500" b="1" kern="1200" dirty="0" smtClean="0"/>
            <a:t> etmesi çok önemlidir.</a:t>
          </a:r>
          <a:endParaRPr lang="tr-TR" sz="2500" kern="1200" dirty="0"/>
        </a:p>
      </dsp:txBody>
      <dsp:txXfrm>
        <a:off x="102866" y="95870"/>
        <a:ext cx="6966047" cy="30814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E102F-24E0-4AC8-9C4D-491AB97135CF}">
      <dsp:nvSpPr>
        <dsp:cNvPr id="0" name=""/>
        <dsp:cNvSpPr/>
      </dsp:nvSpPr>
      <dsp:spPr>
        <a:xfrm>
          <a:off x="2315" y="1130215"/>
          <a:ext cx="2257226" cy="70714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rtl="0">
            <a:lnSpc>
              <a:spcPct val="90000"/>
            </a:lnSpc>
            <a:spcBef>
              <a:spcPct val="0"/>
            </a:spcBef>
            <a:spcAft>
              <a:spcPct val="35000"/>
            </a:spcAft>
          </a:pPr>
          <a:r>
            <a:rPr lang="tr-TR" sz="1100" kern="1200" smtClean="0"/>
            <a:t>Açıkta satılan ve temizliğinden emin olmadığınız yiyeceklerden uzak durulmalıdır.</a:t>
          </a:r>
          <a:endParaRPr lang="tr-TR" sz="1100" kern="1200"/>
        </a:p>
      </dsp:txBody>
      <dsp:txXfrm>
        <a:off x="2315" y="1130215"/>
        <a:ext cx="2257226" cy="707145"/>
      </dsp:txXfrm>
    </dsp:sp>
    <dsp:sp modelId="{E07EF062-73AE-48C3-B221-9AAFAEB3F9A6}">
      <dsp:nvSpPr>
        <dsp:cNvPr id="0" name=""/>
        <dsp:cNvSpPr/>
      </dsp:nvSpPr>
      <dsp:spPr>
        <a:xfrm>
          <a:off x="2315" y="1837360"/>
          <a:ext cx="2257226" cy="4831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1EF1D-32E3-4D0F-A76E-47589DFE1568}">
      <dsp:nvSpPr>
        <dsp:cNvPr id="0" name=""/>
        <dsp:cNvSpPr/>
      </dsp:nvSpPr>
      <dsp:spPr>
        <a:xfrm>
          <a:off x="2575553" y="1130215"/>
          <a:ext cx="2257226" cy="70714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rtl="0">
            <a:lnSpc>
              <a:spcPct val="90000"/>
            </a:lnSpc>
            <a:spcBef>
              <a:spcPct val="0"/>
            </a:spcBef>
            <a:spcAft>
              <a:spcPct val="35000"/>
            </a:spcAft>
          </a:pPr>
          <a:r>
            <a:rPr lang="tr-TR" sz="1100" kern="1200" dirty="0" smtClean="0"/>
            <a:t>En önemlisi ise tüm hastalıklar ve bu güncel hastalık hakkında (virüs yayılımı ve akla takılanlar)   ilgili kuruluşlardan bilgi almalıdır. </a:t>
          </a:r>
          <a:endParaRPr lang="tr-TR" sz="1100" kern="1200" dirty="0"/>
        </a:p>
      </dsp:txBody>
      <dsp:txXfrm>
        <a:off x="2575553" y="1130215"/>
        <a:ext cx="2257226" cy="707145"/>
      </dsp:txXfrm>
    </dsp:sp>
    <dsp:sp modelId="{66443A33-BF8C-45D2-9638-3ACD6DF22EF0}">
      <dsp:nvSpPr>
        <dsp:cNvPr id="0" name=""/>
        <dsp:cNvSpPr/>
      </dsp:nvSpPr>
      <dsp:spPr>
        <a:xfrm>
          <a:off x="2575553" y="1837360"/>
          <a:ext cx="2257226" cy="4831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9FF743-F3F3-45B1-8C1A-CF24FD3FD874}">
      <dsp:nvSpPr>
        <dsp:cNvPr id="0" name=""/>
        <dsp:cNvSpPr/>
      </dsp:nvSpPr>
      <dsp:spPr>
        <a:xfrm>
          <a:off x="5148791" y="1130215"/>
          <a:ext cx="2257226" cy="70714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rtl="0">
            <a:lnSpc>
              <a:spcPct val="90000"/>
            </a:lnSpc>
            <a:spcBef>
              <a:spcPct val="0"/>
            </a:spcBef>
            <a:spcAft>
              <a:spcPct val="35000"/>
            </a:spcAft>
          </a:pPr>
          <a:r>
            <a:rPr lang="tr-TR" sz="1100" kern="1200" smtClean="0"/>
            <a:t>Başta kendi sağlığımız olmak üzere başkalarının da sağlığını korumanın en önemli aracı TEMİZLİK tir.</a:t>
          </a:r>
          <a:endParaRPr lang="tr-TR" sz="1100" kern="1200"/>
        </a:p>
      </dsp:txBody>
      <dsp:txXfrm>
        <a:off x="5148791" y="1130215"/>
        <a:ext cx="2257226" cy="707145"/>
      </dsp:txXfrm>
    </dsp:sp>
    <dsp:sp modelId="{EDA4A19E-06EC-46A7-AA59-17496FEA8C6E}">
      <dsp:nvSpPr>
        <dsp:cNvPr id="0" name=""/>
        <dsp:cNvSpPr/>
      </dsp:nvSpPr>
      <dsp:spPr>
        <a:xfrm>
          <a:off x="5148791" y="1837360"/>
          <a:ext cx="2257226" cy="4831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8D237-48A1-4207-91E8-4B52ED132D06}">
      <dsp:nvSpPr>
        <dsp:cNvPr id="0" name=""/>
        <dsp:cNvSpPr/>
      </dsp:nvSpPr>
      <dsp:spPr>
        <a:xfrm>
          <a:off x="555624" y="0"/>
          <a:ext cx="6297083" cy="34506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25902-8CA0-4C6D-A362-19E020935915}">
      <dsp:nvSpPr>
        <dsp:cNvPr id="0" name=""/>
        <dsp:cNvSpPr/>
      </dsp:nvSpPr>
      <dsp:spPr>
        <a:xfrm>
          <a:off x="256922" y="1035208"/>
          <a:ext cx="3356900" cy="13802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tr-TR" sz="3500" kern="1200" dirty="0" smtClean="0"/>
            <a:t>Dinlediğiniz </a:t>
          </a:r>
          <a:r>
            <a:rPr lang="tr-TR" sz="3500" kern="1200" dirty="0" smtClean="0"/>
            <a:t>için teşekkürler… </a:t>
          </a:r>
          <a:endParaRPr lang="tr-TR" sz="3500" kern="1200" dirty="0"/>
        </a:p>
      </dsp:txBody>
      <dsp:txXfrm>
        <a:off x="324302" y="1102588"/>
        <a:ext cx="3222140" cy="1245518"/>
      </dsp:txXfrm>
    </dsp:sp>
    <dsp:sp modelId="{602C55DD-1E8E-41F3-B176-FF5BCADD33B4}">
      <dsp:nvSpPr>
        <dsp:cNvPr id="0" name=""/>
        <dsp:cNvSpPr/>
      </dsp:nvSpPr>
      <dsp:spPr>
        <a:xfrm>
          <a:off x="3794509" y="1035208"/>
          <a:ext cx="3356900" cy="13802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tr-TR" sz="3500" kern="1200" smtClean="0"/>
            <a:t>Sağlıklı ve mutlu günler…</a:t>
          </a:r>
          <a:endParaRPr lang="tr-TR" sz="3500" kern="1200"/>
        </a:p>
      </dsp:txBody>
      <dsp:txXfrm>
        <a:off x="3861889" y="1102588"/>
        <a:ext cx="3222140" cy="1245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A5616-7359-4A47-8B2C-14E2A5C95712}">
      <dsp:nvSpPr>
        <dsp:cNvPr id="0" name=""/>
        <dsp:cNvSpPr/>
      </dsp:nvSpPr>
      <dsp:spPr>
        <a:xfrm>
          <a:off x="0" y="0"/>
          <a:ext cx="7408333" cy="34506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tr-TR" sz="1900" b="1" kern="1200" smtClean="0"/>
            <a:t>Hastalığı yapan organizmalar, virüsler, bakteriler,</a:t>
          </a:r>
          <a:r>
            <a:rPr lang="tr-TR" sz="1900" kern="1200" smtClean="0"/>
            <a:t> </a:t>
          </a:r>
          <a:r>
            <a:rPr lang="tr-TR" sz="1900" b="1" kern="1200" smtClean="0"/>
            <a:t>riketsialar, mantarlar olabilir. Bütün bulaşıcı hastalıklar bir veya birkaç yolla insana geçebilme özelliğindedir. İnsandan insana, hayvandan insana olduğu gibi, topraktan insana da bulaşma gerçekleşebilir.</a:t>
          </a:r>
          <a:endParaRPr lang="tr-TR" sz="1900" kern="1200"/>
        </a:p>
      </dsp:txBody>
      <dsp:txXfrm>
        <a:off x="0" y="1380278"/>
        <a:ext cx="7408333" cy="1380278"/>
      </dsp:txXfrm>
    </dsp:sp>
    <dsp:sp modelId="{6B715D23-9DD4-47B8-BA77-EA0F7F2F5103}">
      <dsp:nvSpPr>
        <dsp:cNvPr id="0" name=""/>
        <dsp:cNvSpPr/>
      </dsp:nvSpPr>
      <dsp:spPr>
        <a:xfrm>
          <a:off x="3123868" y="249477"/>
          <a:ext cx="1149081" cy="1149081"/>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52CE64-70CE-4638-B442-16CFD0B9F258}">
      <dsp:nvSpPr>
        <dsp:cNvPr id="0" name=""/>
        <dsp:cNvSpPr/>
      </dsp:nvSpPr>
      <dsp:spPr>
        <a:xfrm>
          <a:off x="296333" y="2760556"/>
          <a:ext cx="6815666" cy="517604"/>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308DB-B802-4EF3-8EE5-CB0617B8C501}">
      <dsp:nvSpPr>
        <dsp:cNvPr id="0" name=""/>
        <dsp:cNvSpPr/>
      </dsp:nvSpPr>
      <dsp:spPr>
        <a:xfrm>
          <a:off x="904" y="902400"/>
          <a:ext cx="3291788" cy="16458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pPr>
          <a:r>
            <a:rPr lang="tr-TR" sz="2100" b="1" kern="1200" dirty="0" smtClean="0"/>
            <a:t>Öksürürken, aksırırken yada </a:t>
          </a:r>
          <a:r>
            <a:rPr lang="tr-TR" sz="2100" kern="1200" dirty="0" smtClean="0"/>
            <a:t>konuşurken</a:t>
          </a:r>
          <a:r>
            <a:rPr lang="tr-TR" sz="2100" b="1" kern="1200" dirty="0" smtClean="0"/>
            <a:t> ağızdan çıkan damlacıkların başkası tarafından teneffüs edilmesiyle.</a:t>
          </a:r>
          <a:endParaRPr lang="tr-TR" sz="2100" kern="1200" dirty="0"/>
        </a:p>
      </dsp:txBody>
      <dsp:txXfrm>
        <a:off x="49111" y="950607"/>
        <a:ext cx="3195374" cy="1549480"/>
      </dsp:txXfrm>
    </dsp:sp>
    <dsp:sp modelId="{1B49AC27-D831-4798-8BC8-7F8F4F2EAE00}">
      <dsp:nvSpPr>
        <dsp:cNvPr id="0" name=""/>
        <dsp:cNvSpPr/>
      </dsp:nvSpPr>
      <dsp:spPr>
        <a:xfrm>
          <a:off x="4115640" y="902400"/>
          <a:ext cx="3291788" cy="16458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pPr>
          <a:r>
            <a:rPr lang="tr-TR" sz="2100" b="1" kern="1200" smtClean="0"/>
            <a:t>Hastanın kullandığı çamaşır, yatak eşyası ve yiyecek eşyaları gibi malzemeler vasıtasıyla.</a:t>
          </a:r>
          <a:endParaRPr lang="tr-TR" sz="2100" kern="1200"/>
        </a:p>
      </dsp:txBody>
      <dsp:txXfrm>
        <a:off x="4163847" y="950607"/>
        <a:ext cx="3195374" cy="1549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3E112-F077-42D1-A719-7FD66F8B6FA3}">
      <dsp:nvSpPr>
        <dsp:cNvPr id="0" name=""/>
        <dsp:cNvSpPr/>
      </dsp:nvSpPr>
      <dsp:spPr>
        <a:xfrm>
          <a:off x="555624" y="0"/>
          <a:ext cx="6297083" cy="34506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66768A-2A09-47B6-81F6-B23398745A1C}">
      <dsp:nvSpPr>
        <dsp:cNvPr id="0" name=""/>
        <dsp:cNvSpPr/>
      </dsp:nvSpPr>
      <dsp:spPr>
        <a:xfrm>
          <a:off x="3707" y="1035208"/>
          <a:ext cx="1783353" cy="13802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tr-TR" sz="1300" kern="1200" smtClean="0"/>
            <a:t>Öksürme ve hapşırma sırasında ağız ve burun tek kullanımlık mendille kapatılmalı yoksa dirseğin iç kısmı kullanılmalı.</a:t>
          </a:r>
          <a:endParaRPr lang="tr-TR" sz="1300" kern="1200"/>
        </a:p>
      </dsp:txBody>
      <dsp:txXfrm>
        <a:off x="71087" y="1102588"/>
        <a:ext cx="1648593" cy="1245518"/>
      </dsp:txXfrm>
    </dsp:sp>
    <dsp:sp modelId="{F3AD1A7D-452F-4C7A-B9BF-DB9BF4358F55}">
      <dsp:nvSpPr>
        <dsp:cNvPr id="0" name=""/>
        <dsp:cNvSpPr/>
      </dsp:nvSpPr>
      <dsp:spPr>
        <a:xfrm>
          <a:off x="1876229" y="1035208"/>
          <a:ext cx="1783353" cy="13802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tr-TR" sz="1300" kern="1200" smtClean="0"/>
            <a:t>Tokalaşma ve sarılmadan kaçınmalıyız.</a:t>
          </a:r>
          <a:endParaRPr lang="tr-TR" sz="1300" kern="1200"/>
        </a:p>
      </dsp:txBody>
      <dsp:txXfrm>
        <a:off x="1943609" y="1102588"/>
        <a:ext cx="1648593" cy="1245518"/>
      </dsp:txXfrm>
    </dsp:sp>
    <dsp:sp modelId="{C8D7F4BB-8E75-43EC-B67B-98A0C5282E5F}">
      <dsp:nvSpPr>
        <dsp:cNvPr id="0" name=""/>
        <dsp:cNvSpPr/>
      </dsp:nvSpPr>
      <dsp:spPr>
        <a:xfrm>
          <a:off x="3748750" y="1035208"/>
          <a:ext cx="1783353" cy="13802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tr-TR" sz="1300" kern="1200" smtClean="0"/>
            <a:t>Olabildiğinde kalabalık ortamlardan uzak durmalıyız.</a:t>
          </a:r>
          <a:endParaRPr lang="tr-TR" sz="1300" kern="1200"/>
        </a:p>
      </dsp:txBody>
      <dsp:txXfrm>
        <a:off x="3816130" y="1102588"/>
        <a:ext cx="1648593" cy="1245518"/>
      </dsp:txXfrm>
    </dsp:sp>
    <dsp:sp modelId="{8DF858BD-5779-4979-8DCE-CAE1EA0B140A}">
      <dsp:nvSpPr>
        <dsp:cNvPr id="0" name=""/>
        <dsp:cNvSpPr/>
      </dsp:nvSpPr>
      <dsp:spPr>
        <a:xfrm>
          <a:off x="5621271" y="1035208"/>
          <a:ext cx="1783353" cy="13802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tr-TR" sz="1300" kern="1200" smtClean="0"/>
            <a:t>Kirli ellerle ağzımıza ve burnumuza dokunmuyoruz.</a:t>
          </a:r>
          <a:endParaRPr lang="tr-TR" sz="1300" kern="1200"/>
        </a:p>
      </dsp:txBody>
      <dsp:txXfrm>
        <a:off x="5688651" y="1102588"/>
        <a:ext cx="1648593" cy="1245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6488D-6CC7-496A-AD4F-89911D2C9554}">
      <dsp:nvSpPr>
        <dsp:cNvPr id="0" name=""/>
        <dsp:cNvSpPr/>
      </dsp:nvSpPr>
      <dsp:spPr>
        <a:xfrm>
          <a:off x="0" y="415341"/>
          <a:ext cx="4314784" cy="8502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kern="1200" smtClean="0"/>
            <a:t>Hastaların iyileşinceye kadar ayrı bir yerde tedavisinin yapılması, toplu yaşam ve çalışma yerlerinde bulunmaması.</a:t>
          </a:r>
          <a:endParaRPr lang="tr-TR" sz="1200" kern="1200"/>
        </a:p>
      </dsp:txBody>
      <dsp:txXfrm>
        <a:off x="41508" y="456849"/>
        <a:ext cx="4231768" cy="767281"/>
      </dsp:txXfrm>
    </dsp:sp>
    <dsp:sp modelId="{B5A501A2-F86A-4644-8572-4E2B2BBDDFFB}">
      <dsp:nvSpPr>
        <dsp:cNvPr id="0" name=""/>
        <dsp:cNvSpPr/>
      </dsp:nvSpPr>
      <dsp:spPr>
        <a:xfrm>
          <a:off x="0" y="1300199"/>
          <a:ext cx="4314784" cy="8502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kern="1200" dirty="0" smtClean="0"/>
            <a:t>Tüm bulaşıcı alanların temizlenmesi sırasında kişilerin eldiven ve yüz maskelerinin kullanması. Ellerin gün için 20 saniye olmak üzere belirli aralıklarla yıkanması. Eğer sabun ve su yoksa alkol içerikli el antiseptiği veya kolonya kullanılması.</a:t>
          </a:r>
          <a:endParaRPr lang="tr-TR" sz="1200" kern="1200" dirty="0"/>
        </a:p>
      </dsp:txBody>
      <dsp:txXfrm>
        <a:off x="41508" y="1341707"/>
        <a:ext cx="4231768" cy="767281"/>
      </dsp:txXfrm>
    </dsp:sp>
    <dsp:sp modelId="{102423B8-82A2-4FE3-9483-02503E600091}">
      <dsp:nvSpPr>
        <dsp:cNvPr id="0" name=""/>
        <dsp:cNvSpPr/>
      </dsp:nvSpPr>
      <dsp:spPr>
        <a:xfrm>
          <a:off x="0" y="2185056"/>
          <a:ext cx="4314784" cy="8502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kern="1200" dirty="0" smtClean="0"/>
            <a:t>Okullarda sınıflarımızın bol bol havalandırması.</a:t>
          </a:r>
        </a:p>
      </dsp:txBody>
      <dsp:txXfrm>
        <a:off x="41508" y="2226564"/>
        <a:ext cx="4231768" cy="767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B384B-ABBC-4E20-942A-BC0CC7B29CCF}">
      <dsp:nvSpPr>
        <dsp:cNvPr id="0" name=""/>
        <dsp:cNvSpPr/>
      </dsp:nvSpPr>
      <dsp:spPr>
        <a:xfrm>
          <a:off x="2571" y="1584259"/>
          <a:ext cx="2507456" cy="87432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rtl="0">
            <a:lnSpc>
              <a:spcPct val="90000"/>
            </a:lnSpc>
            <a:spcBef>
              <a:spcPct val="0"/>
            </a:spcBef>
            <a:spcAft>
              <a:spcPct val="35000"/>
            </a:spcAft>
          </a:pPr>
          <a:r>
            <a:rPr lang="tr-TR" sz="1100" kern="1200" smtClean="0"/>
            <a:t>Hastalanan herkes ve özellikle toplu yerlerde hizmet verenlerin (örneğin hastane ve mutfak vb.)  hastalığın tamamen geçmesinden en az 2–3 gün sonra çalışma hayatına başlamaları.</a:t>
          </a:r>
          <a:endParaRPr lang="tr-TR" sz="1100" kern="1200"/>
        </a:p>
      </dsp:txBody>
      <dsp:txXfrm>
        <a:off x="2571" y="1584259"/>
        <a:ext cx="2507456" cy="874323"/>
      </dsp:txXfrm>
    </dsp:sp>
    <dsp:sp modelId="{0E46ABF4-91A3-40C7-94BF-20F33F5B27E9}">
      <dsp:nvSpPr>
        <dsp:cNvPr id="0" name=""/>
        <dsp:cNvSpPr/>
      </dsp:nvSpPr>
      <dsp:spPr>
        <a:xfrm>
          <a:off x="2571" y="2458583"/>
          <a:ext cx="2507456" cy="4831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F44E0-AEDA-4A47-A8D5-73E2A418DE75}">
      <dsp:nvSpPr>
        <dsp:cNvPr id="0" name=""/>
        <dsp:cNvSpPr/>
      </dsp:nvSpPr>
      <dsp:spPr>
        <a:xfrm>
          <a:off x="2861071" y="1584259"/>
          <a:ext cx="2507456" cy="87432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rtl="0">
            <a:lnSpc>
              <a:spcPct val="90000"/>
            </a:lnSpc>
            <a:spcBef>
              <a:spcPct val="0"/>
            </a:spcBef>
            <a:spcAft>
              <a:spcPct val="35000"/>
            </a:spcAft>
          </a:pPr>
          <a:r>
            <a:rPr lang="tr-TR" sz="1100" kern="1200" smtClean="0"/>
            <a:t>Tuvalette kişisel temizlik için mutlaka tuvalet kâğıdı kullanılmalı.</a:t>
          </a:r>
          <a:endParaRPr lang="tr-TR" sz="1100" kern="1200"/>
        </a:p>
      </dsp:txBody>
      <dsp:txXfrm>
        <a:off x="2861071" y="1584259"/>
        <a:ext cx="2507456" cy="874323"/>
      </dsp:txXfrm>
    </dsp:sp>
    <dsp:sp modelId="{9EAA94E0-F3AB-482D-A705-793A8BFE333D}">
      <dsp:nvSpPr>
        <dsp:cNvPr id="0" name=""/>
        <dsp:cNvSpPr/>
      </dsp:nvSpPr>
      <dsp:spPr>
        <a:xfrm>
          <a:off x="2861071" y="2458583"/>
          <a:ext cx="2507456" cy="4831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A0841-80FF-415D-808E-08601E388D98}">
      <dsp:nvSpPr>
        <dsp:cNvPr id="0" name=""/>
        <dsp:cNvSpPr/>
      </dsp:nvSpPr>
      <dsp:spPr>
        <a:xfrm>
          <a:off x="5719571" y="1584259"/>
          <a:ext cx="2507456" cy="87432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rtl="0">
            <a:lnSpc>
              <a:spcPct val="90000"/>
            </a:lnSpc>
            <a:spcBef>
              <a:spcPct val="0"/>
            </a:spcBef>
            <a:spcAft>
              <a:spcPct val="35000"/>
            </a:spcAft>
          </a:pPr>
          <a:r>
            <a:rPr lang="tr-TR" sz="1100" kern="1200" smtClean="0"/>
            <a:t>Tuvaletler haftada en az iki kez çamaşır suyu dökülerek temizlenmeli.</a:t>
          </a:r>
          <a:endParaRPr lang="tr-TR" sz="1100" kern="1200"/>
        </a:p>
      </dsp:txBody>
      <dsp:txXfrm>
        <a:off x="5719571" y="1584259"/>
        <a:ext cx="2507456" cy="874323"/>
      </dsp:txXfrm>
    </dsp:sp>
    <dsp:sp modelId="{732C0B1C-5342-4E8B-8CB8-830B68E782B9}">
      <dsp:nvSpPr>
        <dsp:cNvPr id="0" name=""/>
        <dsp:cNvSpPr/>
      </dsp:nvSpPr>
      <dsp:spPr>
        <a:xfrm>
          <a:off x="5719571" y="2458583"/>
          <a:ext cx="2507456" cy="4831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93532-FBD6-42A9-947D-EDD5B8A08F06}">
      <dsp:nvSpPr>
        <dsp:cNvPr id="0" name=""/>
        <dsp:cNvSpPr/>
      </dsp:nvSpPr>
      <dsp:spPr>
        <a:xfrm>
          <a:off x="0" y="429219"/>
          <a:ext cx="4917232" cy="11255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smtClean="0"/>
            <a:t>Tuvaletten çıktıktan sonra eller en az iki dakika sabunlanmalı (mümkünse dezenfektan içeren sabunlar tercih edilmelidir) ve çok iyi kurulanmalıdır. Bazı yerlerde bulunan hava püskürtücülerinin kullanılmaması çünkü bu işlem havadaki mikropların tekrar ellere bulaşması ve elde kalmasını sağlamaktadır.</a:t>
          </a:r>
          <a:endParaRPr lang="tr-TR" sz="1300" kern="1200"/>
        </a:p>
      </dsp:txBody>
      <dsp:txXfrm>
        <a:off x="54944" y="484163"/>
        <a:ext cx="4807344" cy="1015652"/>
      </dsp:txXfrm>
    </dsp:sp>
    <dsp:sp modelId="{31D84AC4-0893-4E36-BE7B-9C8DFC7C023B}">
      <dsp:nvSpPr>
        <dsp:cNvPr id="0" name=""/>
        <dsp:cNvSpPr/>
      </dsp:nvSpPr>
      <dsp:spPr>
        <a:xfrm>
          <a:off x="0" y="1592199"/>
          <a:ext cx="4917232" cy="11255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dirty="0" smtClean="0"/>
            <a:t>Havlu ve elbezi gibi ürünleri evde toplu olarak kullanmayı bırakıp her aile bireyi için ayrı havlu kullanılmalı ve bu eşyalar sık sık yıkanmalıdır.</a:t>
          </a:r>
          <a:endParaRPr lang="tr-TR" sz="1300" kern="1200" dirty="0"/>
        </a:p>
      </dsp:txBody>
      <dsp:txXfrm>
        <a:off x="54944" y="1647143"/>
        <a:ext cx="4807344" cy="1015652"/>
      </dsp:txXfrm>
    </dsp:sp>
    <dsp:sp modelId="{7C7FFE9A-251C-4A3B-9791-0A968ED201F1}">
      <dsp:nvSpPr>
        <dsp:cNvPr id="0" name=""/>
        <dsp:cNvSpPr/>
      </dsp:nvSpPr>
      <dsp:spPr>
        <a:xfrm>
          <a:off x="0" y="2755179"/>
          <a:ext cx="4917232" cy="11255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tr-TR" sz="1300" kern="1200" smtClean="0"/>
            <a:t>Hasta olan kişiler eşyaları sık yıkamalı ve yıkama sıcaklığının 65</a:t>
          </a:r>
          <a:r>
            <a:rPr lang="tr-TR" sz="1300" kern="1200" baseline="30000" smtClean="0"/>
            <a:t>o</a:t>
          </a:r>
          <a:r>
            <a:rPr lang="tr-TR" sz="1300" kern="1200" smtClean="0"/>
            <a:t>C’den yüksek olmasına dikkat edilmelidir.</a:t>
          </a:r>
          <a:endParaRPr lang="tr-TR" sz="1300" kern="1200"/>
        </a:p>
      </dsp:txBody>
      <dsp:txXfrm>
        <a:off x="54944" y="2810123"/>
        <a:ext cx="4807344" cy="10156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FB15-72B8-448D-9384-64813459FF8E}">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A5A77-43F5-4A0D-B159-7E96A0DEB0B9}">
      <dsp:nvSpPr>
        <dsp:cNvPr id="0" name=""/>
        <dsp:cNvSpPr/>
      </dsp:nvSpPr>
      <dsp:spPr>
        <a:xfrm>
          <a:off x="8840" y="1357788"/>
          <a:ext cx="2648902" cy="1810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dirty="0" smtClean="0"/>
            <a:t>İçme sularını kullanmadan önce mutlaka kaynatılmalı(Çeşme suyu kullanılıyorsa),  kaynama başladıktan sonra 15–20 dakika boyunca kaynatmaya devam edilmelidir.</a:t>
          </a:r>
          <a:endParaRPr lang="tr-TR" sz="1500" kern="1200" dirty="0"/>
        </a:p>
      </dsp:txBody>
      <dsp:txXfrm>
        <a:off x="97216" y="1446164"/>
        <a:ext cx="2472150" cy="1633633"/>
      </dsp:txXfrm>
    </dsp:sp>
    <dsp:sp modelId="{AC73B4B9-D3E4-455E-BEC7-CC5AB304B002}">
      <dsp:nvSpPr>
        <dsp:cNvPr id="0" name=""/>
        <dsp:cNvSpPr/>
      </dsp:nvSpPr>
      <dsp:spPr>
        <a:xfrm>
          <a:off x="2790348" y="1357788"/>
          <a:ext cx="2648902" cy="1810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Kaynağı belirli olmayan ve kaynatılıp soğutulmamış suları kesinlikle kullanılmamalı</a:t>
          </a:r>
          <a:endParaRPr lang="tr-TR" sz="1500" kern="1200"/>
        </a:p>
      </dsp:txBody>
      <dsp:txXfrm>
        <a:off x="2878724" y="1446164"/>
        <a:ext cx="2472150" cy="1633633"/>
      </dsp:txXfrm>
    </dsp:sp>
    <dsp:sp modelId="{23F9B3BD-FAD9-4640-8E76-4B71E4670384}">
      <dsp:nvSpPr>
        <dsp:cNvPr id="0" name=""/>
        <dsp:cNvSpPr/>
      </dsp:nvSpPr>
      <dsp:spPr>
        <a:xfrm>
          <a:off x="5571857" y="1357788"/>
          <a:ext cx="2648902" cy="1810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Tırnak uçlarına ve altlarına mikropların yerleşmesini engellemek amacı ile el ve ayak tırnakları en az haftada bir kez kesilmelidir.</a:t>
          </a:r>
          <a:endParaRPr lang="tr-TR" sz="1500" kern="1200"/>
        </a:p>
      </dsp:txBody>
      <dsp:txXfrm>
        <a:off x="5660233" y="1446164"/>
        <a:ext cx="2472150" cy="16336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600B1-6151-41B7-9160-180A12EF5EDD}">
      <dsp:nvSpPr>
        <dsp:cNvPr id="0" name=""/>
        <dsp:cNvSpPr/>
      </dsp:nvSpPr>
      <dsp:spPr>
        <a:xfrm>
          <a:off x="2571" y="1528785"/>
          <a:ext cx="2507456" cy="94135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tr-TR" sz="1200" kern="1200" smtClean="0"/>
            <a:t>Çiğ yenecek sebze ve meyveleri pişirerek tüketmeli; pişirme imkânı yoksa en az 20 dakika tuzlu ya da klorlu suda beklettikten sonra tüketilmelidir.</a:t>
          </a:r>
          <a:endParaRPr lang="tr-TR" sz="1200" kern="1200"/>
        </a:p>
      </dsp:txBody>
      <dsp:txXfrm>
        <a:off x="2571" y="1528785"/>
        <a:ext cx="2507456" cy="941352"/>
      </dsp:txXfrm>
    </dsp:sp>
    <dsp:sp modelId="{51E5E105-359B-4E89-95CB-ADC4C8C982A5}">
      <dsp:nvSpPr>
        <dsp:cNvPr id="0" name=""/>
        <dsp:cNvSpPr/>
      </dsp:nvSpPr>
      <dsp:spPr>
        <a:xfrm>
          <a:off x="2571" y="2470137"/>
          <a:ext cx="2507456" cy="5270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177C4A-1889-47B1-896D-7C874A7057EF}">
      <dsp:nvSpPr>
        <dsp:cNvPr id="0" name=""/>
        <dsp:cNvSpPr/>
      </dsp:nvSpPr>
      <dsp:spPr>
        <a:xfrm>
          <a:off x="2861071" y="1528785"/>
          <a:ext cx="2507456" cy="94135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tr-TR" sz="1200" kern="1200" smtClean="0"/>
            <a:t>Pişmeye hazır tavuk, balık, parça etleri ve yumurta gibi besinler de iyice yıkanmalıdır.</a:t>
          </a:r>
          <a:endParaRPr lang="tr-TR" sz="1200" kern="1200"/>
        </a:p>
      </dsp:txBody>
      <dsp:txXfrm>
        <a:off x="2861071" y="1528785"/>
        <a:ext cx="2507456" cy="941352"/>
      </dsp:txXfrm>
    </dsp:sp>
    <dsp:sp modelId="{CCF7AB50-BC52-4266-93D2-52A062CAEDF6}">
      <dsp:nvSpPr>
        <dsp:cNvPr id="0" name=""/>
        <dsp:cNvSpPr/>
      </dsp:nvSpPr>
      <dsp:spPr>
        <a:xfrm>
          <a:off x="2861071" y="2470137"/>
          <a:ext cx="2507456" cy="5270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09719-62DF-42F9-BF10-69992D32062F}">
      <dsp:nvSpPr>
        <dsp:cNvPr id="0" name=""/>
        <dsp:cNvSpPr/>
      </dsp:nvSpPr>
      <dsp:spPr>
        <a:xfrm>
          <a:off x="5719571" y="1528785"/>
          <a:ext cx="2507456" cy="94135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tr-TR" sz="1200" kern="1200" smtClean="0"/>
            <a:t>Taze sebzeler 20 dakika tuzlu veya klorlu suda bekletildikten sonra temiz suyla durulayarak tüketilmelidir.</a:t>
          </a:r>
          <a:endParaRPr lang="tr-TR" sz="1200" kern="1200"/>
        </a:p>
      </dsp:txBody>
      <dsp:txXfrm>
        <a:off x="5719571" y="1528785"/>
        <a:ext cx="2507456" cy="941352"/>
      </dsp:txXfrm>
    </dsp:sp>
    <dsp:sp modelId="{F19A8B81-16EA-4502-A41C-AB7B9E9AF886}">
      <dsp:nvSpPr>
        <dsp:cNvPr id="0" name=""/>
        <dsp:cNvSpPr/>
      </dsp:nvSpPr>
      <dsp:spPr>
        <a:xfrm>
          <a:off x="5719571" y="2470137"/>
          <a:ext cx="2507456" cy="5270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EB18349-82FB-4D93-A523-3730E4AA36E3}" type="datetimeFigureOut">
              <a:rPr lang="tr-TR" smtClean="0"/>
              <a:t>12.03.2020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1F07F-E324-4378-BE09-9117DA171D0C}"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EB18349-82FB-4D93-A523-3730E4AA36E3}" type="datetimeFigureOut">
              <a:rPr lang="tr-TR" smtClean="0"/>
              <a:t>12.03.2020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1F07F-E324-4378-BE09-9117DA171D0C}"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B18349-82FB-4D93-A523-3730E4AA36E3}" type="datetimeFigureOut">
              <a:rPr lang="tr-TR" smtClean="0"/>
              <a:t>12.03.2020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1F07F-E324-4378-BE09-9117DA171D0C}"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EB18349-82FB-4D93-A523-3730E4AA36E3}" type="datetimeFigureOut">
              <a:rPr lang="tr-TR" smtClean="0"/>
              <a:t>12.03.2020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1F07F-E324-4378-BE09-9117DA171D0C}"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EB18349-82FB-4D93-A523-3730E4AA36E3}" type="datetimeFigureOut">
              <a:rPr lang="tr-TR" smtClean="0"/>
              <a:t>12.03.2020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41F07F-E324-4378-BE09-9117DA171D0C}"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2EB18349-82FB-4D93-A523-3730E4AA36E3}" type="datetimeFigureOut">
              <a:rPr lang="tr-TR" smtClean="0"/>
              <a:t>12.03.2020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41F07F-E324-4378-BE09-9117DA171D0C}"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EB18349-82FB-4D93-A523-3730E4AA36E3}" type="datetimeFigureOut">
              <a:rPr lang="tr-TR" smtClean="0"/>
              <a:t>12.03.2020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841F07F-E324-4378-BE09-9117DA171D0C}"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2EB18349-82FB-4D93-A523-3730E4AA36E3}" type="datetimeFigureOut">
              <a:rPr lang="tr-TR" smtClean="0"/>
              <a:t>12.03.2020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841F07F-E324-4378-BE09-9117DA171D0C}"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EB18349-82FB-4D93-A523-3730E4AA36E3}" type="datetimeFigureOut">
              <a:rPr lang="tr-TR" smtClean="0"/>
              <a:t>12.03.2020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841F07F-E324-4378-BE09-9117DA171D0C}"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B18349-82FB-4D93-A523-3730E4AA36E3}" type="datetimeFigureOut">
              <a:rPr lang="tr-TR" smtClean="0"/>
              <a:t>12.03.2020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41F07F-E324-4378-BE09-9117DA171D0C}"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EB18349-82FB-4D93-A523-3730E4AA36E3}" type="datetimeFigureOut">
              <a:rPr lang="tr-TR" smtClean="0"/>
              <a:t>12.03.2020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41F07F-E324-4378-BE09-9117DA171D0C}"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EB18349-82FB-4D93-A523-3730E4AA36E3}" type="datetimeFigureOut">
              <a:rPr lang="tr-TR" smtClean="0"/>
              <a:t>12.03.2020</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841F07F-E324-4378-BE09-9117DA171D0C}"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0.xml"/><Relationship Id="rId7" Type="http://schemas.openxmlformats.org/officeDocument/2006/relationships/image" Target="../media/image1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9592" y="2708920"/>
            <a:ext cx="7772400" cy="1780108"/>
          </a:xfrm>
        </p:spPr>
        <p:txBody>
          <a:bodyPr>
            <a:normAutofit/>
          </a:bodyPr>
          <a:lstStyle/>
          <a:p>
            <a:r>
              <a:rPr lang="tr-TR" b="1" dirty="0" smtClean="0"/>
              <a:t>Salgın Hastalıklardan Korunma</a:t>
            </a:r>
            <a:endParaRPr lang="tr-TR" b="1" dirty="0"/>
          </a:p>
        </p:txBody>
      </p:sp>
      <p:sp>
        <p:nvSpPr>
          <p:cNvPr id="3" name="Alt Başlık 2"/>
          <p:cNvSpPr>
            <a:spLocks noGrp="1"/>
          </p:cNvSpPr>
          <p:nvPr>
            <p:ph type="subTitle" idx="1"/>
          </p:nvPr>
        </p:nvSpPr>
        <p:spPr>
          <a:xfrm>
            <a:off x="2411760" y="4581128"/>
            <a:ext cx="6400800" cy="1473200"/>
          </a:xfrm>
        </p:spPr>
        <p:txBody>
          <a:bodyPr/>
          <a:lstStyle/>
          <a:p>
            <a:pPr algn="r"/>
            <a:r>
              <a:rPr lang="tr-TR" b="1" dirty="0" smtClean="0">
                <a:solidFill>
                  <a:schemeClr val="bg1"/>
                </a:solidFill>
              </a:rPr>
              <a:t>Lüleburgaz İlçe Milli Eğitim Müdürlüğü</a:t>
            </a:r>
            <a:endParaRPr lang="tr-TR" b="1"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836712"/>
            <a:ext cx="4590678" cy="26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503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087583636"/>
              </p:ext>
            </p:extLst>
          </p:nvPr>
        </p:nvGraphicFramePr>
        <p:xfrm>
          <a:off x="467544" y="32849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548680"/>
            <a:ext cx="82788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3808" y="2492896"/>
            <a:ext cx="3247908" cy="22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74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425095462"/>
              </p:ext>
            </p:extLst>
          </p:nvPr>
        </p:nvGraphicFramePr>
        <p:xfrm>
          <a:off x="867039" y="3717032"/>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00" y="548680"/>
            <a:ext cx="82788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888" y="2564904"/>
            <a:ext cx="2963280" cy="208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057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509563337"/>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aşlık 1"/>
          <p:cNvSpPr>
            <a:spLocks noGrp="1"/>
          </p:cNvSpPr>
          <p:nvPr>
            <p:ph type="title"/>
          </p:nvPr>
        </p:nvSpPr>
        <p:spPr>
          <a:xfrm>
            <a:off x="467544" y="476672"/>
            <a:ext cx="8229600" cy="1252728"/>
          </a:xfrm>
        </p:spPr>
        <p:txBody>
          <a:bodyPr>
            <a:normAutofit fontScale="90000"/>
          </a:bodyPr>
          <a:lstStyle/>
          <a:p>
            <a:r>
              <a:rPr lang="tr-TR" dirty="0" smtClean="0"/>
              <a:t/>
            </a:r>
            <a:br>
              <a:rPr lang="tr-TR" dirty="0" smtClean="0"/>
            </a:br>
            <a:r>
              <a:rPr lang="tr-TR" dirty="0" smtClean="0"/>
              <a:t>Lüleburgaz </a:t>
            </a:r>
            <a:r>
              <a:rPr lang="tr-TR" dirty="0"/>
              <a:t>İlçe Milli Eğitim Müdürlüğü</a:t>
            </a:r>
            <a:br>
              <a:rPr lang="tr-TR" dirty="0"/>
            </a:br>
            <a:endParaRPr lang="tr-TR" dirty="0"/>
          </a:p>
        </p:txBody>
      </p:sp>
    </p:spTree>
    <p:extLst>
      <p:ext uri="{BB962C8B-B14F-4D97-AF65-F5344CB8AC3E}">
        <p14:creationId xmlns:p14="http://schemas.microsoft.com/office/powerpoint/2010/main" val="959356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695309720"/>
              </p:ext>
            </p:extLst>
          </p:nvPr>
        </p:nvGraphicFramePr>
        <p:xfrm>
          <a:off x="1115616" y="2852935"/>
          <a:ext cx="7164784" cy="327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aşlık 1"/>
          <p:cNvSpPr>
            <a:spLocks noGrp="1"/>
          </p:cNvSpPr>
          <p:nvPr>
            <p:ph type="title"/>
          </p:nvPr>
        </p:nvSpPr>
        <p:spPr/>
        <p:txBody>
          <a:bodyPr>
            <a:normAutofit/>
          </a:bodyPr>
          <a:lstStyle/>
          <a:p>
            <a:r>
              <a:rPr lang="tr-TR" dirty="0" smtClean="0"/>
              <a:t>Bulaşıcı </a:t>
            </a:r>
            <a:r>
              <a:rPr lang="tr-TR" dirty="0"/>
              <a:t>H</a:t>
            </a:r>
            <a:r>
              <a:rPr lang="tr-TR" dirty="0" smtClean="0"/>
              <a:t>astalık </a:t>
            </a:r>
            <a:r>
              <a:rPr lang="tr-TR" dirty="0"/>
              <a:t>N</a:t>
            </a:r>
            <a:r>
              <a:rPr lang="tr-TR" dirty="0" smtClean="0"/>
              <a:t>edir?</a:t>
            </a:r>
            <a:endParaRPr lang="tr-TR" dirty="0"/>
          </a:p>
        </p:txBody>
      </p:sp>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616" y="1844823"/>
            <a:ext cx="1334576" cy="98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14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937127485"/>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aşlık 1"/>
          <p:cNvSpPr>
            <a:spLocks noGrp="1"/>
          </p:cNvSpPr>
          <p:nvPr>
            <p:ph type="title"/>
          </p:nvPr>
        </p:nvSpPr>
        <p:spPr/>
        <p:txBody>
          <a:bodyPr>
            <a:normAutofit/>
          </a:bodyPr>
          <a:lstStyle/>
          <a:p>
            <a:r>
              <a:rPr lang="tr-TR" dirty="0" smtClean="0"/>
              <a:t>Bulaşıcı Hastalıklar Nasıl Bulaşır?</a:t>
            </a:r>
            <a:endParaRPr lang="tr-TR" dirty="0"/>
          </a:p>
        </p:txBody>
      </p:sp>
    </p:spTree>
    <p:extLst>
      <p:ext uri="{BB962C8B-B14F-4D97-AF65-F5344CB8AC3E}">
        <p14:creationId xmlns:p14="http://schemas.microsoft.com/office/powerpoint/2010/main" val="3935016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999763426"/>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aşlık 1"/>
          <p:cNvSpPr>
            <a:spLocks noGrp="1"/>
          </p:cNvSpPr>
          <p:nvPr>
            <p:ph type="title"/>
          </p:nvPr>
        </p:nvSpPr>
        <p:spPr/>
        <p:txBody>
          <a:bodyPr>
            <a:normAutofit fontScale="90000"/>
          </a:bodyPr>
          <a:lstStyle/>
          <a:p>
            <a:r>
              <a:rPr lang="tr-TR" b="1" dirty="0"/>
              <a:t>Bulaşıcı Hastalıkların Bulaşma Yolları </a:t>
            </a:r>
            <a:r>
              <a:rPr lang="tr-TR" b="1" dirty="0" smtClean="0"/>
              <a:t>Şunlardır</a:t>
            </a:r>
            <a:r>
              <a:rPr lang="tr-TR" b="1" dirty="0"/>
              <a:t>:</a:t>
            </a:r>
            <a:endParaRPr lang="tr-TR" dirty="0"/>
          </a:p>
        </p:txBody>
      </p:sp>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704" y="2060848"/>
            <a:ext cx="1298201"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5301208"/>
            <a:ext cx="12985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13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493496520"/>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aşlık 2"/>
          <p:cNvSpPr>
            <a:spLocks noGrp="1"/>
          </p:cNvSpPr>
          <p:nvPr>
            <p:ph type="title"/>
          </p:nvPr>
        </p:nvSpPr>
        <p:spPr/>
        <p:txBody>
          <a:bodyPr>
            <a:normAutofit fontScale="90000"/>
          </a:bodyPr>
          <a:lstStyle/>
          <a:p>
            <a:r>
              <a:rPr lang="tr-TR" dirty="0"/>
              <a:t>Hastalıklardan Korunmak İçin Ne Yapmalıyız? </a:t>
            </a:r>
          </a:p>
        </p:txBody>
      </p:sp>
      <p:pic>
        <p:nvPicPr>
          <p:cNvPr id="92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4" y="5157192"/>
            <a:ext cx="176563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291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096764546"/>
              </p:ext>
            </p:extLst>
          </p:nvPr>
        </p:nvGraphicFramePr>
        <p:xfrm>
          <a:off x="3965616" y="2675467"/>
          <a:ext cx="4314784"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aşlık 1"/>
          <p:cNvSpPr>
            <a:spLocks noGrp="1"/>
          </p:cNvSpPr>
          <p:nvPr>
            <p:ph type="title"/>
          </p:nvPr>
        </p:nvSpPr>
        <p:spPr/>
        <p:txBody>
          <a:bodyPr>
            <a:normAutofit fontScale="90000"/>
          </a:bodyPr>
          <a:lstStyle/>
          <a:p>
            <a:r>
              <a:rPr lang="tr-TR" b="1" dirty="0" smtClean="0"/>
              <a:t>Hastalıklardan Korunmak İçin Ne Yapmalıyız? </a:t>
            </a:r>
            <a:r>
              <a:rPr lang="tr-TR" b="1" dirty="0"/>
              <a:t> </a:t>
            </a:r>
            <a:endParaRPr lang="tr-TR" dirty="0"/>
          </a:p>
        </p:txBody>
      </p:sp>
      <p:pic>
        <p:nvPicPr>
          <p:cNvPr id="102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2924944"/>
            <a:ext cx="294529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121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719577802"/>
              </p:ext>
            </p:extLst>
          </p:nvPr>
        </p:nvGraphicFramePr>
        <p:xfrm>
          <a:off x="467544" y="242088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620688"/>
            <a:ext cx="828092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2060848"/>
            <a:ext cx="2850908" cy="190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099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394146847"/>
              </p:ext>
            </p:extLst>
          </p:nvPr>
        </p:nvGraphicFramePr>
        <p:xfrm>
          <a:off x="3707904" y="2348880"/>
          <a:ext cx="4917232" cy="430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00" y="548680"/>
            <a:ext cx="82788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3284984"/>
            <a:ext cx="344941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933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776579783"/>
              </p:ext>
            </p:extLst>
          </p:nvPr>
        </p:nvGraphicFramePr>
        <p:xfrm>
          <a:off x="467544" y="23320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346" y="548680"/>
            <a:ext cx="82788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608" y="1844824"/>
            <a:ext cx="2184326" cy="145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2486" y="5661248"/>
            <a:ext cx="1024114"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0369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217</TotalTime>
  <Words>494</Words>
  <Application>Microsoft Office PowerPoint</Application>
  <PresentationFormat>Ekran Gösterisi (4:3)</PresentationFormat>
  <Paragraphs>36</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Dalga Biçimi</vt:lpstr>
      <vt:lpstr>Salgın Hastalıklardan Korunma</vt:lpstr>
      <vt:lpstr>Bulaşıcı Hastalık Nedir?</vt:lpstr>
      <vt:lpstr>Bulaşıcı Hastalıklar Nasıl Bulaşır?</vt:lpstr>
      <vt:lpstr>Bulaşıcı Hastalıkların Bulaşma Yolları Şunlardır:</vt:lpstr>
      <vt:lpstr>Hastalıklardan Korunmak İçin Ne Yapmalıyız? </vt:lpstr>
      <vt:lpstr>Hastalıklardan Korunmak İçin Ne Yapmalıyız?  </vt:lpstr>
      <vt:lpstr>PowerPoint Sunusu</vt:lpstr>
      <vt:lpstr>PowerPoint Sunusu</vt:lpstr>
      <vt:lpstr>PowerPoint Sunusu</vt:lpstr>
      <vt:lpstr>PowerPoint Sunusu</vt:lpstr>
      <vt:lpstr>PowerPoint Sunusu</vt:lpstr>
      <vt:lpstr> Lüleburgaz İlçe Milli Eğitim Müdürlüğü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Salgın ve Bulaşı</dc:title>
  <dc:creator>Win10</dc:creator>
  <cp:lastModifiedBy>Win10</cp:lastModifiedBy>
  <cp:revision>15</cp:revision>
  <dcterms:created xsi:type="dcterms:W3CDTF">2020-03-12T07:39:21Z</dcterms:created>
  <dcterms:modified xsi:type="dcterms:W3CDTF">2020-03-12T11:36:30Z</dcterms:modified>
</cp:coreProperties>
</file>